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2" r:id="rId6"/>
    <p:sldMasterId id="214748366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Lst>
  <p:sldSz cy="5143500" cx="9144000"/>
  <p:notesSz cx="6858000" cy="9144000"/>
  <p:embeddedFontLst>
    <p:embeddedFont>
      <p:font typeface="Roboto"/>
      <p:regular r:id="rId64"/>
      <p:bold r:id="rId65"/>
      <p:italic r:id="rId66"/>
      <p:boldItalic r:id="rId67"/>
    </p:embeddedFont>
    <p:embeddedFont>
      <p:font typeface="Roboto Medium"/>
      <p:regular r:id="rId68"/>
      <p:bold r:id="rId69"/>
      <p:italic r:id="rId70"/>
      <p:boldItalic r:id="rId71"/>
    </p:embeddedFont>
    <p:embeddedFont>
      <p:font typeface="Lato"/>
      <p:regular r:id="rId72"/>
      <p:bold r:id="rId73"/>
      <p:italic r:id="rId74"/>
      <p:boldItalic r:id="rId75"/>
    </p:embeddedFont>
    <p:embeddedFont>
      <p:font typeface="Lato Light"/>
      <p:regular r:id="rId76"/>
      <p:bold r:id="rId77"/>
      <p:italic r:id="rId78"/>
      <p:boldItalic r:id="rId79"/>
    </p:embeddedFont>
    <p:embeddedFont>
      <p:font typeface="Roboto Light"/>
      <p:regular r:id="rId80"/>
      <p:bold r:id="rId81"/>
      <p:italic r:id="rId82"/>
      <p:boldItalic r:id="rId83"/>
    </p:embeddedFont>
    <p:embeddedFont>
      <p:font typeface="Roboto Mono"/>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A4A3A4"/>
          </p15:clr>
        </p15:guide>
        <p15:guide id="2" orient="horz" pos="483">
          <p15:clr>
            <a:srgbClr val="A4A3A4"/>
          </p15:clr>
        </p15:guide>
      </p15:sldGuideLst>
    </p:ext>
    <p:ext uri="GoogleSlidesCustomDataVersion2">
      <go:slidesCustomData xmlns:go="http://customooxmlschemas.google.com/" r:id="rId88" roundtripDataSignature="AMtx7mha/KEyrVs+woCKbNmFttgarvTi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F9B1D7-3B8C-4BE3-97E3-213858A2B5AD}">
  <a:tblStyle styleId="{10F9B1D7-3B8C-4BE3-97E3-213858A2B5AD}" styleName="Table_0">
    <a:wholeTbl>
      <a:tcTxStyle b="off" i="off">
        <a:font>
          <a:latin typeface="Arial"/>
          <a:ea typeface="Arial"/>
          <a:cs typeface="Arial"/>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FDBF622-43C6-447F-86BA-9CC07875BA73}"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48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RobotoMono-regular.fntdata"/><Relationship Id="rId83" Type="http://schemas.openxmlformats.org/officeDocument/2006/relationships/font" Target="fonts/RobotoLight-boldItalic.fntdata"/><Relationship Id="rId42" Type="http://schemas.openxmlformats.org/officeDocument/2006/relationships/slide" Target="slides/slide34.xml"/><Relationship Id="rId86" Type="http://schemas.openxmlformats.org/officeDocument/2006/relationships/font" Target="fonts/RobotoMono-italic.fntdata"/><Relationship Id="rId41" Type="http://schemas.openxmlformats.org/officeDocument/2006/relationships/slide" Target="slides/slide33.xml"/><Relationship Id="rId85" Type="http://schemas.openxmlformats.org/officeDocument/2006/relationships/font" Target="fonts/RobotoMono-bold.fntdata"/><Relationship Id="rId44" Type="http://schemas.openxmlformats.org/officeDocument/2006/relationships/slide" Target="slides/slide36.xml"/><Relationship Id="rId88" Type="http://customschemas.google.com/relationships/presentationmetadata" Target="metadata"/><Relationship Id="rId43" Type="http://schemas.openxmlformats.org/officeDocument/2006/relationships/slide" Target="slides/slide35.xml"/><Relationship Id="rId87" Type="http://schemas.openxmlformats.org/officeDocument/2006/relationships/font" Target="fonts/RobotoMono-boldItalic.fntdata"/><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RobotoLight-regular.fntdata"/><Relationship Id="rId82" Type="http://schemas.openxmlformats.org/officeDocument/2006/relationships/font" Target="fonts/RobotoLight-italic.fntdata"/><Relationship Id="rId81" Type="http://schemas.openxmlformats.org/officeDocument/2006/relationships/font" Target="fonts/RobotoLight-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Lato-bold.fntdata"/><Relationship Id="rId72" Type="http://schemas.openxmlformats.org/officeDocument/2006/relationships/font" Target="fonts/Lato-regular.fntdata"/><Relationship Id="rId31" Type="http://schemas.openxmlformats.org/officeDocument/2006/relationships/slide" Target="slides/slide23.xml"/><Relationship Id="rId75" Type="http://schemas.openxmlformats.org/officeDocument/2006/relationships/font" Target="fonts/Lato-boldItalic.fntdata"/><Relationship Id="rId30" Type="http://schemas.openxmlformats.org/officeDocument/2006/relationships/slide" Target="slides/slide22.xml"/><Relationship Id="rId74" Type="http://schemas.openxmlformats.org/officeDocument/2006/relationships/font" Target="fonts/Lato-italic.fntdata"/><Relationship Id="rId33" Type="http://schemas.openxmlformats.org/officeDocument/2006/relationships/slide" Target="slides/slide25.xml"/><Relationship Id="rId77" Type="http://schemas.openxmlformats.org/officeDocument/2006/relationships/font" Target="fonts/LatoLight-bold.fntdata"/><Relationship Id="rId32" Type="http://schemas.openxmlformats.org/officeDocument/2006/relationships/slide" Target="slides/slide24.xml"/><Relationship Id="rId76" Type="http://schemas.openxmlformats.org/officeDocument/2006/relationships/font" Target="fonts/LatoLight-regular.fntdata"/><Relationship Id="rId35" Type="http://schemas.openxmlformats.org/officeDocument/2006/relationships/slide" Target="slides/slide27.xml"/><Relationship Id="rId79" Type="http://schemas.openxmlformats.org/officeDocument/2006/relationships/font" Target="fonts/LatoLight-boldItalic.fntdata"/><Relationship Id="rId34" Type="http://schemas.openxmlformats.org/officeDocument/2006/relationships/slide" Target="slides/slide26.xml"/><Relationship Id="rId78" Type="http://schemas.openxmlformats.org/officeDocument/2006/relationships/font" Target="fonts/LatoLight-italic.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font" Target="fonts/Roboto-regular.fntdata"/><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font" Target="fonts/Roboto-italic.fntdata"/><Relationship Id="rId21" Type="http://schemas.openxmlformats.org/officeDocument/2006/relationships/slide" Target="slides/slide13.xml"/><Relationship Id="rId65" Type="http://schemas.openxmlformats.org/officeDocument/2006/relationships/font" Target="fonts/Roboto-bold.fntdata"/><Relationship Id="rId24" Type="http://schemas.openxmlformats.org/officeDocument/2006/relationships/slide" Target="slides/slide16.xml"/><Relationship Id="rId68" Type="http://schemas.openxmlformats.org/officeDocument/2006/relationships/font" Target="fonts/RobotoMedium-regular.fntdata"/><Relationship Id="rId23" Type="http://schemas.openxmlformats.org/officeDocument/2006/relationships/slide" Target="slides/slide15.xml"/><Relationship Id="rId67" Type="http://schemas.openxmlformats.org/officeDocument/2006/relationships/font" Target="fonts/Roboto-boldItalic.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Medium-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013"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Roboto"/>
                <a:ea typeface="Roboto"/>
                <a:cs typeface="Roboto"/>
                <a:sym typeface="Roboto"/>
              </a:rPr>
              <a:t>‹#›</a:t>
            </a:fld>
            <a:endParaRPr b="0" i="0" sz="1200" u="none" cap="none" strike="noStrike">
              <a:solidFill>
                <a:schemeClr val="dk1"/>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900"/>
              <a:buFont typeface="Roboto"/>
              <a:buNone/>
            </a:pPr>
            <a:r>
              <a:t/>
            </a:r>
            <a:endParaRPr/>
          </a:p>
        </p:txBody>
      </p:sp>
      <p:sp>
        <p:nvSpPr>
          <p:cNvPr id="335" name="Google Shape;33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400" name="Google Shape;400;p11:notes"/>
          <p:cNvSpPr/>
          <p:nvPr>
            <p:ph idx="2" type="sldImg"/>
          </p:nvPr>
        </p:nvSpPr>
        <p:spPr>
          <a:xfrm>
            <a:off x="687388" y="1143000"/>
            <a:ext cx="5483225" cy="30845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CDP is PaaS:</a:t>
            </a:r>
            <a:endParaRPr/>
          </a:p>
          <a:p>
            <a:pPr indent="-298450" lvl="0" marL="457200" rtl="0" algn="l">
              <a:lnSpc>
                <a:spcPct val="100000"/>
              </a:lnSpc>
              <a:spcBef>
                <a:spcPts val="0"/>
              </a:spcBef>
              <a:spcAft>
                <a:spcPts val="0"/>
              </a:spcAft>
              <a:buSzPts val="1100"/>
              <a:buChar char="●"/>
            </a:pPr>
            <a:r>
              <a:rPr lang="en">
                <a:latin typeface="Roboto"/>
                <a:ea typeface="Roboto"/>
                <a:cs typeface="Roboto"/>
                <a:sym typeface="Roboto"/>
              </a:rPr>
              <a:t>CDP is an automated PaaS platform</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Pain free automated deployment and destruction of secured clusters integrated with your environment</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Significantly reduce admin overheads with automation and goverance tooling</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Patching / Upgrades and enhancements all done by Cloudera</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No lock-step upgrades - multiple versions running at once in different clusters</a:t>
            </a:r>
            <a:endParaRPr>
              <a:latin typeface="Roboto"/>
              <a:ea typeface="Roboto"/>
              <a:cs typeface="Roboto"/>
              <a:sym typeface="Roboto"/>
            </a:endParaRPr>
          </a:p>
          <a:p>
            <a:pPr indent="0" lvl="0" marL="0" rtl="0" algn="l">
              <a:lnSpc>
                <a:spcPct val="100000"/>
              </a:lnSpc>
              <a:spcBef>
                <a:spcPts val="0"/>
              </a:spcBef>
              <a:spcAft>
                <a:spcPts val="0"/>
              </a:spcAft>
              <a:buSzPts val="1400"/>
              <a:buNone/>
            </a:pPr>
            <a:r>
              <a:rPr lang="en"/>
              <a:t>Data in your VPC:</a:t>
            </a:r>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All data stays in your VPC - this is a theme because it is not the case with competition</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We never move it or touch it !</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One data set for all functions on the platform - no data silos</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Own relationship with cloud vendor</a:t>
            </a:r>
            <a:endParaRPr>
              <a:latin typeface="Roboto"/>
              <a:ea typeface="Roboto"/>
              <a:cs typeface="Roboto"/>
              <a:sym typeface="Roboto"/>
            </a:endParaRPr>
          </a:p>
          <a:p>
            <a:pPr indent="0" lvl="0" marL="0" rtl="0" algn="l">
              <a:lnSpc>
                <a:spcPct val="100000"/>
              </a:lnSpc>
              <a:spcBef>
                <a:spcPts val="0"/>
              </a:spcBef>
              <a:spcAft>
                <a:spcPts val="0"/>
              </a:spcAft>
              <a:buSzPts val="1400"/>
              <a:buNone/>
            </a:pPr>
            <a:r>
              <a:rPr lang="en">
                <a:latin typeface="Roboto"/>
                <a:ea typeface="Roboto"/>
                <a:cs typeface="Roboto"/>
                <a:sym typeface="Roboto"/>
              </a:rPr>
              <a:t>Integrated security</a:t>
            </a:r>
            <a:endParaRPr>
              <a:latin typeface="Roboto"/>
              <a:ea typeface="Roboto"/>
              <a:cs typeface="Roboto"/>
              <a:sym typeface="Roboto"/>
            </a:endParaRPr>
          </a:p>
          <a:p>
            <a:pPr indent="-298450" lvl="0" marL="457200" rtl="0" algn="l">
              <a:lnSpc>
                <a:spcPct val="100000"/>
              </a:lnSpc>
              <a:spcBef>
                <a:spcPts val="0"/>
              </a:spcBef>
              <a:spcAft>
                <a:spcPts val="0"/>
              </a:spcAft>
              <a:buSzPts val="1100"/>
              <a:buChar char="●"/>
            </a:pPr>
            <a:r>
              <a:rPr lang="en">
                <a:latin typeface="Roboto"/>
                <a:ea typeface="Roboto"/>
                <a:cs typeface="Roboto"/>
                <a:sym typeface="Roboto"/>
              </a:rPr>
              <a:t>Consistent Security and Governance</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Set once at an environment level, inherited by all use case. </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Full integrated and out of the box</a:t>
            </a:r>
            <a:endParaRPr>
              <a:latin typeface="Roboto"/>
              <a:ea typeface="Roboto"/>
              <a:cs typeface="Roboto"/>
              <a:sym typeface="Roboto"/>
            </a:endParaRPr>
          </a:p>
          <a:p>
            <a:pPr indent="0" lvl="0" marL="0" rtl="0" algn="l">
              <a:lnSpc>
                <a:spcPct val="100000"/>
              </a:lnSpc>
              <a:spcBef>
                <a:spcPts val="0"/>
              </a:spcBef>
              <a:spcAft>
                <a:spcPts val="0"/>
              </a:spcAft>
              <a:buSzPts val="1400"/>
              <a:buNone/>
            </a:pPr>
            <a:r>
              <a:rPr lang="en">
                <a:latin typeface="Roboto"/>
                <a:ea typeface="Roboto"/>
                <a:cs typeface="Roboto"/>
                <a:sym typeface="Roboto"/>
              </a:rPr>
              <a:t>Hybrid Flexibility:</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Cloudera Runtime</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Move the workloads that are right for cloud</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Deliver onprem capability via Private cloud</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Gives you flexibility and choice</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Can start developing and testing in the cloud, and bring back on prem later if needed - same tech everywhere</a:t>
            </a:r>
            <a:endParaRPr>
              <a:latin typeface="Roboto"/>
              <a:ea typeface="Roboto"/>
              <a:cs typeface="Roboto"/>
              <a:sym typeface="Roboto"/>
            </a:endParaRPr>
          </a:p>
          <a:p>
            <a:pPr indent="0" lvl="0" marL="0" rtl="0" algn="l">
              <a:lnSpc>
                <a:spcPct val="100000"/>
              </a:lnSpc>
              <a:spcBef>
                <a:spcPts val="0"/>
              </a:spcBef>
              <a:spcAft>
                <a:spcPts val="0"/>
              </a:spcAft>
              <a:buSzPts val="1400"/>
              <a:buNone/>
            </a:pPr>
            <a:r>
              <a:rPr lang="en">
                <a:latin typeface="Roboto"/>
                <a:ea typeface="Roboto"/>
                <a:cs typeface="Roboto"/>
                <a:sym typeface="Roboto"/>
              </a:rPr>
              <a:t>Same Skill Set</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Use the same skills developed on prem in the cloud  - we have made it easier to manage and consume but same underlying tech</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No need to re-skill in new tools</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Instantly start delivering value in CDP</a:t>
            </a:r>
            <a:endParaRPr>
              <a:latin typeface="Roboto"/>
              <a:ea typeface="Roboto"/>
              <a:cs typeface="Roboto"/>
              <a:sym typeface="Roboto"/>
            </a:endParaRPr>
          </a:p>
          <a:p>
            <a:pPr indent="0" lvl="0" marL="0" rtl="0" algn="l">
              <a:lnSpc>
                <a:spcPct val="100000"/>
              </a:lnSpc>
              <a:spcBef>
                <a:spcPts val="0"/>
              </a:spcBef>
              <a:spcAft>
                <a:spcPts val="0"/>
              </a:spcAft>
              <a:buSzPts val="1400"/>
              <a:buNone/>
            </a:pPr>
            <a:r>
              <a:rPr lang="en">
                <a:latin typeface="Roboto"/>
                <a:ea typeface="Roboto"/>
                <a:cs typeface="Roboto"/>
                <a:sym typeface="Roboto"/>
              </a:rPr>
              <a:t>Multi-Function</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Rich Multifuncion capabilities</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Flexibility and choice of Datahub</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Cloud native experiences with DW and ML including autoscale and kubernetes</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All on same underlying data in your VPC</a:t>
            </a:r>
            <a:endParaRPr>
              <a:latin typeface="Roboto"/>
              <a:ea typeface="Roboto"/>
              <a:cs typeface="Roboto"/>
              <a:sym typeface="Roboto"/>
            </a:endParaRPr>
          </a:p>
          <a:p>
            <a:pPr indent="0" lvl="0" marL="0" rtl="0" algn="l">
              <a:lnSpc>
                <a:spcPct val="100000"/>
              </a:lnSpc>
              <a:spcBef>
                <a:spcPts val="0"/>
              </a:spcBef>
              <a:spcAft>
                <a:spcPts val="0"/>
              </a:spcAft>
              <a:buSzPts val="1400"/>
              <a:buNone/>
            </a:pPr>
            <a:r>
              <a:rPr lang="en">
                <a:latin typeface="Roboto"/>
                <a:ea typeface="Roboto"/>
                <a:cs typeface="Roboto"/>
                <a:sym typeface="Roboto"/>
              </a:rPr>
              <a:t>Easy Migration</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Inbuilt tools provide easy migration path</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Move data, metadata and security via replication manager</a:t>
            </a:r>
            <a:endParaRPr>
              <a:latin typeface="Roboto"/>
              <a:ea typeface="Roboto"/>
              <a:cs typeface="Roboto"/>
              <a:sym typeface="Roboto"/>
            </a:endParaRPr>
          </a:p>
          <a:p>
            <a:pPr indent="-298450" lvl="0" marL="457200" rtl="0" algn="l">
              <a:lnSpc>
                <a:spcPct val="100000"/>
              </a:lnSpc>
              <a:spcBef>
                <a:spcPts val="0"/>
              </a:spcBef>
              <a:spcAft>
                <a:spcPts val="0"/>
              </a:spcAft>
              <a:buSzPts val="1100"/>
              <a:buFont typeface="Roboto"/>
              <a:buChar char="●"/>
            </a:pPr>
            <a:r>
              <a:rPr lang="en">
                <a:latin typeface="Roboto"/>
                <a:ea typeface="Roboto"/>
                <a:cs typeface="Roboto"/>
                <a:sym typeface="Roboto"/>
              </a:rPr>
              <a:t>Not big bang conversion required - derisks</a:t>
            </a:r>
            <a:endParaRPr>
              <a:latin typeface="Roboto"/>
              <a:ea typeface="Roboto"/>
              <a:cs typeface="Roboto"/>
              <a:sym typeface="Roboto"/>
            </a:endParaRPr>
          </a:p>
          <a:p>
            <a:pPr indent="0" lvl="0" marL="0" rtl="0" algn="l">
              <a:lnSpc>
                <a:spcPct val="100000"/>
              </a:lnSpc>
              <a:spcBef>
                <a:spcPts val="0"/>
              </a:spcBef>
              <a:spcAft>
                <a:spcPts val="0"/>
              </a:spcAft>
              <a:buSzPts val="1400"/>
              <a:buNone/>
            </a:pPr>
            <a:r>
              <a:t/>
            </a:r>
            <a:endParaRPr>
              <a:latin typeface="Roboto"/>
              <a:ea typeface="Roboto"/>
              <a:cs typeface="Roboto"/>
              <a:sym typeface="Roboto"/>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4" name="Google Shape;524;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6" name="Google Shape;53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1" name="Google Shape;54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7" name="Google Shape;54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900"/>
              <a:buFont typeface="Roboto"/>
              <a:buNone/>
            </a:pPr>
            <a:r>
              <a:t/>
            </a:r>
            <a:endParaRPr/>
          </a:p>
        </p:txBody>
      </p:sp>
      <p:sp>
        <p:nvSpPr>
          <p:cNvPr id="555" name="Google Shape;555;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77bd8beeda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g277bd8beeda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900"/>
              <a:buFont typeface="Roboto"/>
              <a:buNone/>
            </a:pPr>
            <a:r>
              <a:t/>
            </a:r>
            <a:endParaRPr/>
          </a:p>
        </p:txBody>
      </p:sp>
      <p:sp>
        <p:nvSpPr>
          <p:cNvPr id="597" name="Google Shape;597;g277bd8beeda_0_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 </a:t>
            </a:r>
            <a:endParaRPr/>
          </a:p>
        </p:txBody>
      </p:sp>
      <p:sp>
        <p:nvSpPr>
          <p:cNvPr id="678" name="Google Shape;67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686" name="Google Shape;68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 sz="1200" u="none" cap="none" strike="noStrike">
                <a:solidFill>
                  <a:schemeClr val="dk1"/>
                </a:solidFill>
                <a:latin typeface="Roboto"/>
                <a:ea typeface="Roboto"/>
                <a:cs typeface="Roboto"/>
                <a:sym typeface="Roboto"/>
              </a:rPr>
              <a:t>‹#›</a:t>
            </a:fld>
            <a:endParaRPr b="0" i="0" sz="1200" u="none" cap="none" strike="noStrike">
              <a:solidFill>
                <a:schemeClr val="dk1"/>
              </a:solidFill>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900"/>
              <a:buFont typeface="Roboto"/>
              <a:buNone/>
            </a:pPr>
            <a:r>
              <a:t/>
            </a:r>
            <a:endParaRPr/>
          </a:p>
        </p:txBody>
      </p:sp>
      <p:sp>
        <p:nvSpPr>
          <p:cNvPr id="692" name="Google Shape;692;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7" name="Google Shape;72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7" name="Google Shape;73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5" name="Google Shape;74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3" name="Google Shape;75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900"/>
              <a:buFont typeface="Roboto"/>
              <a:buNone/>
            </a:pPr>
            <a:r>
              <a:t/>
            </a:r>
            <a:endParaRPr/>
          </a:p>
        </p:txBody>
      </p:sp>
      <p:sp>
        <p:nvSpPr>
          <p:cNvPr id="759" name="Google Shape;759;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2" name="Google Shape;80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2" name="Google Shape;81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7" name="Google Shape;817;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900"/>
              <a:buFont typeface="Roboto"/>
              <a:buNone/>
            </a:pPr>
            <a:r>
              <a:t/>
            </a:r>
            <a:endParaRPr/>
          </a:p>
        </p:txBody>
      </p:sp>
      <p:sp>
        <p:nvSpPr>
          <p:cNvPr id="818" name="Google Shape;818;p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8" name="Google Shape;84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2" name="Google Shape;86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2" name="Google Shape;87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Additional slides added by Brendan Moran</a:t>
            </a:r>
            <a:endParaRPr/>
          </a:p>
          <a:p>
            <a:pPr indent="0" lvl="0" marL="0" rtl="0" algn="l">
              <a:lnSpc>
                <a:spcPct val="100000"/>
              </a:lnSpc>
              <a:spcBef>
                <a:spcPts val="0"/>
              </a:spcBef>
              <a:spcAft>
                <a:spcPts val="0"/>
              </a:spcAft>
              <a:buSzPts val="1100"/>
              <a:buNone/>
            </a:pPr>
            <a:r>
              <a:rPr lang="en"/>
              <a:t>When there is not access to a Webinar, then a Meeting Room may also suffice. They have slightly different features and functionality such as Co-Hosts and Breakout rooms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2" name="Google Shape;93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3" name="Google Shape;983;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sdx integration</a:t>
            </a:r>
            <a:endParaRPr/>
          </a:p>
          <a:p>
            <a:pPr indent="0" lvl="0" marL="0" rtl="0" algn="l">
              <a:lnSpc>
                <a:spcPct val="100000"/>
              </a:lnSpc>
              <a:spcBef>
                <a:spcPts val="0"/>
              </a:spcBef>
              <a:spcAft>
                <a:spcPts val="0"/>
              </a:spcAft>
              <a:buSzPts val="1400"/>
              <a:buNone/>
            </a:pPr>
            <a:r>
              <a:rPr lang="en"/>
              <a:t>multiple engines</a:t>
            </a:r>
            <a:endParaRPr/>
          </a:p>
          <a:p>
            <a:pPr indent="0" lvl="0" marL="0" rtl="0" algn="l">
              <a:lnSpc>
                <a:spcPct val="100000"/>
              </a:lnSpc>
              <a:spcBef>
                <a:spcPts val="0"/>
              </a:spcBef>
              <a:spcAft>
                <a:spcPts val="0"/>
              </a:spcAft>
              <a:buSzPts val="1400"/>
              <a:buNone/>
            </a:pPr>
            <a:r>
              <a:rPr lang="en"/>
              <a:t>multiple file formats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Iceberg uses metastore:</a:t>
            </a:r>
            <a:endParaRPr/>
          </a:p>
          <a:p>
            <a:pPr indent="-317500" lvl="0" marL="457200" rtl="0" algn="l">
              <a:lnSpc>
                <a:spcPct val="100000"/>
              </a:lnSpc>
              <a:spcBef>
                <a:spcPts val="0"/>
              </a:spcBef>
              <a:spcAft>
                <a:spcPts val="0"/>
              </a:spcAft>
              <a:buSzPts val="1400"/>
              <a:buAutoNum type="arabicParenR"/>
            </a:pPr>
            <a:r>
              <a:rPr lang="en"/>
              <a:t>list tables</a:t>
            </a:r>
            <a:endParaRPr/>
          </a:p>
          <a:p>
            <a:pPr indent="-317500" lvl="0" marL="457200" rtl="0" algn="l">
              <a:lnSpc>
                <a:spcPct val="100000"/>
              </a:lnSpc>
              <a:spcBef>
                <a:spcPts val="0"/>
              </a:spcBef>
              <a:spcAft>
                <a:spcPts val="0"/>
              </a:spcAft>
              <a:buSzPts val="1400"/>
              <a:buAutoNum type="arabicParenR"/>
            </a:pPr>
            <a:r>
              <a:rPr lang="en"/>
              <a:t>internal implementation: locking for write operation</a:t>
            </a:r>
            <a:endParaRPr/>
          </a:p>
        </p:txBody>
      </p:sp>
      <p:sp>
        <p:nvSpPr>
          <p:cNvPr id="984" name="Google Shape;984;p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7" name="Google Shape;1007;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008" name="Google Shape;1008;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 sz="1200" u="none" cap="none" strike="noStrike">
                <a:solidFill>
                  <a:schemeClr val="dk1"/>
                </a:solidFill>
                <a:latin typeface="Roboto"/>
                <a:ea typeface="Roboto"/>
                <a:cs typeface="Roboto"/>
                <a:sym typeface="Roboto"/>
              </a:rPr>
              <a:t>‹#›</a:t>
            </a:fld>
            <a:endParaRPr b="0" i="0" sz="1200" u="none" cap="none" strike="noStrike">
              <a:solidFill>
                <a:schemeClr val="dk1"/>
              </a:solidFill>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3" name="Google Shape;1013;p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900"/>
              <a:buFont typeface="Roboto"/>
              <a:buNone/>
            </a:pPr>
            <a:r>
              <a:t/>
            </a:r>
            <a:endParaRPr/>
          </a:p>
        </p:txBody>
      </p:sp>
      <p:sp>
        <p:nvSpPr>
          <p:cNvPr id="1014" name="Google Shape;1014;p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5" name="Google Shape;104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2" name="Google Shape;105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9" name="Google Shape;105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1" name="Google Shape;1151;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0" name="Google Shape;1210;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4" name="Google Shape;123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Read slide</a:t>
            </a:r>
            <a:endParaRPr/>
          </a:p>
          <a:p>
            <a:pPr indent="0" lvl="0" marL="0" rtl="0" algn="l">
              <a:lnSpc>
                <a:spcPct val="100000"/>
              </a:lnSpc>
              <a:spcBef>
                <a:spcPts val="0"/>
              </a:spcBef>
              <a:spcAft>
                <a:spcPts val="0"/>
              </a:spcAft>
              <a:buSzPts val="1100"/>
              <a:buNone/>
            </a:pPr>
            <a:r>
              <a:rPr lang="en"/>
              <a:t>------</a:t>
            </a:r>
            <a:endParaRPr/>
          </a:p>
          <a:p>
            <a:pPr indent="0" lvl="0" marL="0" rtl="0" algn="l">
              <a:lnSpc>
                <a:spcPct val="100000"/>
              </a:lnSpc>
              <a:spcBef>
                <a:spcPts val="0"/>
              </a:spcBef>
              <a:spcAft>
                <a:spcPts val="0"/>
              </a:spcAft>
              <a:buSzPts val="1100"/>
              <a:buNone/>
            </a:pPr>
            <a:r>
              <a:rPr lang="en"/>
              <a:t>The app we ultimately build will be an API that can predict the likelihoodof a flight being cancelled based on historic flight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Cloudera ML on CDP Public cloud, with AWS as our underlying cloud vendor.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things we do today you’ll be able to apply to your CDSW instance to start running and deploying ML models and applications and ultimately you one day may be similar things in your public cloud Cloudera Machine Learning instances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9" name="Google Shape;125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Once our models are built and deployed </a:t>
            </a:r>
            <a:endParaRPr/>
          </a:p>
          <a:p>
            <a:pPr indent="0" lvl="0" marL="0" rtl="0" algn="l">
              <a:lnSpc>
                <a:spcPct val="100000"/>
              </a:lnSpc>
              <a:spcBef>
                <a:spcPts val="0"/>
              </a:spcBef>
              <a:spcAft>
                <a:spcPts val="0"/>
              </a:spcAft>
              <a:buSzPts val="1100"/>
              <a:buNone/>
            </a:pPr>
            <a:r>
              <a:rPr lang="en"/>
              <a:t>We want to be able to measure model degradation to ensure they continue to produce </a:t>
            </a:r>
            <a:r>
              <a:rPr lang="en">
                <a:solidFill>
                  <a:schemeClr val="dk1"/>
                </a:solidFill>
              </a:rPr>
              <a:t> </a:t>
            </a:r>
            <a:endParaRPr/>
          </a:p>
          <a:p>
            <a:pPr indent="-298450" lvl="0" marL="457200" rtl="0" algn="l">
              <a:lnSpc>
                <a:spcPct val="100000"/>
              </a:lnSpc>
              <a:spcBef>
                <a:spcPts val="0"/>
              </a:spcBef>
              <a:spcAft>
                <a:spcPts val="0"/>
              </a:spcAft>
              <a:buSzPts val="1100"/>
              <a:buChar char="●"/>
            </a:pPr>
            <a:r>
              <a:rPr lang="en"/>
              <a:t>positive outcomes </a:t>
            </a:r>
            <a:endParaRPr/>
          </a:p>
          <a:p>
            <a:pPr indent="-298450" lvl="0" marL="457200" rtl="0" algn="l">
              <a:lnSpc>
                <a:spcPct val="100000"/>
              </a:lnSpc>
              <a:spcBef>
                <a:spcPts val="0"/>
              </a:spcBef>
              <a:spcAft>
                <a:spcPts val="0"/>
              </a:spcAft>
              <a:buSzPts val="1100"/>
              <a:buChar char="●"/>
            </a:pPr>
            <a:r>
              <a:rPr lang="en"/>
              <a:t>ROI</a:t>
            </a:r>
            <a:endParaRPr/>
          </a:p>
          <a:p>
            <a:pPr indent="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 model monitoring capabilities are built into the platform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When a consuming process makes a request to the model, </a:t>
            </a:r>
            <a:endParaRPr/>
          </a:p>
          <a:p>
            <a:pPr indent="0" lvl="0" marL="0" rtl="0" algn="l">
              <a:lnSpc>
                <a:spcPct val="100000"/>
              </a:lnSpc>
              <a:spcBef>
                <a:spcPts val="0"/>
              </a:spcBef>
              <a:spcAft>
                <a:spcPts val="0"/>
              </a:spcAft>
              <a:buSzPts val="1100"/>
              <a:buNone/>
            </a:pPr>
            <a:r>
              <a:rPr lang="en"/>
              <a:t>the response contains a unique identifier for the model deployed </a:t>
            </a:r>
            <a:endParaRPr/>
          </a:p>
          <a:p>
            <a:pPr indent="0" lvl="0" marL="0" rtl="0" algn="l">
              <a:lnSpc>
                <a:spcPct val="100000"/>
              </a:lnSpc>
              <a:spcBef>
                <a:spcPts val="0"/>
              </a:spcBef>
              <a:spcAft>
                <a:spcPts val="0"/>
              </a:spcAft>
              <a:buSzPts val="1100"/>
              <a:buNone/>
            </a:pPr>
            <a:r>
              <a:rPr lang="en"/>
              <a:t>as well as for the request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At the point of inference we don’t know the ground truth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lang="en"/>
              <a:t>So if you take for example a consumer lending application</a:t>
            </a:r>
            <a:endParaRPr/>
          </a:p>
          <a:p>
            <a:pPr indent="0" lvl="0" marL="0" rtl="0" algn="l">
              <a:lnSpc>
                <a:spcPct val="115000"/>
              </a:lnSpc>
              <a:spcBef>
                <a:spcPts val="0"/>
              </a:spcBef>
              <a:spcAft>
                <a:spcPts val="0"/>
              </a:spcAft>
              <a:buClr>
                <a:schemeClr val="dk1"/>
              </a:buClr>
              <a:buSzPts val="1100"/>
              <a:buFont typeface="Arial"/>
              <a:buNone/>
            </a:pPr>
            <a:r>
              <a:rPr lang="en"/>
              <a:t>where we are underwriting mortgages or were underwriting CC applications</a:t>
            </a:r>
            <a:endParaRPr/>
          </a:p>
          <a:p>
            <a:pPr indent="0" lvl="0" marL="0" rtl="0" algn="l">
              <a:lnSpc>
                <a:spcPct val="115000"/>
              </a:lnSpc>
              <a:spcBef>
                <a:spcPts val="0"/>
              </a:spcBef>
              <a:spcAft>
                <a:spcPts val="0"/>
              </a:spcAft>
              <a:buClr>
                <a:schemeClr val="dk1"/>
              </a:buClr>
              <a:buSzPts val="1100"/>
              <a:buFont typeface="Arial"/>
              <a:buNone/>
            </a:pPr>
            <a:r>
              <a:rPr lang="en"/>
              <a:t>we don’t know at the point of inference</a:t>
            </a:r>
            <a:endParaRPr/>
          </a:p>
          <a:p>
            <a:pPr indent="0" lvl="0" marL="0" rtl="0" algn="l">
              <a:lnSpc>
                <a:spcPct val="115000"/>
              </a:lnSpc>
              <a:spcBef>
                <a:spcPts val="0"/>
              </a:spcBef>
              <a:spcAft>
                <a:spcPts val="0"/>
              </a:spcAft>
              <a:buClr>
                <a:schemeClr val="dk1"/>
              </a:buClr>
              <a:buSzPts val="1100"/>
              <a:buFont typeface="Arial"/>
              <a:buNone/>
            </a:pPr>
            <a:r>
              <a:rPr lang="en"/>
              <a:t>that that CC application will result in a default</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lang="en"/>
              <a:t>We can only ground truth the point inference operations some time after the fact,</a:t>
            </a:r>
            <a:endParaRPr/>
          </a:p>
          <a:p>
            <a:pPr indent="0" lvl="0" marL="0" rtl="0" algn="l">
              <a:lnSpc>
                <a:spcPct val="115000"/>
              </a:lnSpc>
              <a:spcBef>
                <a:spcPts val="0"/>
              </a:spcBef>
              <a:spcAft>
                <a:spcPts val="0"/>
              </a:spcAft>
              <a:buClr>
                <a:schemeClr val="dk1"/>
              </a:buClr>
              <a:buSzPts val="1100"/>
              <a:buFont typeface="Arial"/>
              <a:buNone/>
            </a:pPr>
            <a:r>
              <a:rPr lang="en"/>
              <a:t>perhaps a few months or even years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So built into the API is the ability to update</a:t>
            </a:r>
            <a:endParaRPr/>
          </a:p>
          <a:p>
            <a:pPr indent="0" lvl="0" marL="0" rtl="0" algn="l">
              <a:lnSpc>
                <a:spcPct val="115000"/>
              </a:lnSpc>
              <a:spcBef>
                <a:spcPts val="0"/>
              </a:spcBef>
              <a:spcAft>
                <a:spcPts val="0"/>
              </a:spcAft>
              <a:buSzPts val="1100"/>
              <a:buNone/>
            </a:pPr>
            <a:r>
              <a:rPr lang="en"/>
              <a:t>delayed metrics such as ground truth</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SzPts val="1100"/>
              <a:buNone/>
            </a:pPr>
            <a:r>
              <a:rPr lang="en"/>
              <a:t>These can then be used to track model degradation</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t>We can leverage native capabilities within CML</a:t>
            </a:r>
            <a:endParaRPr/>
          </a:p>
          <a:p>
            <a:pPr indent="0" lvl="0" marL="0" rtl="0" algn="l">
              <a:lnSpc>
                <a:spcPct val="115000"/>
              </a:lnSpc>
              <a:spcBef>
                <a:spcPts val="0"/>
              </a:spcBef>
              <a:spcAft>
                <a:spcPts val="0"/>
              </a:spcAft>
              <a:buSzPts val="1100"/>
              <a:buNone/>
            </a:pPr>
            <a:r>
              <a:rPr lang="en"/>
              <a:t>to monitor for out of tolerance model performance</a:t>
            </a:r>
            <a:endParaRPr/>
          </a:p>
          <a:p>
            <a:pPr indent="0" lvl="0" marL="0" rtl="0" algn="l">
              <a:lnSpc>
                <a:spcPct val="115000"/>
              </a:lnSpc>
              <a:spcBef>
                <a:spcPts val="0"/>
              </a:spcBef>
              <a:spcAft>
                <a:spcPts val="0"/>
              </a:spcAft>
              <a:buSzPts val="1100"/>
              <a:buNone/>
            </a:pPr>
            <a:r>
              <a:rPr lang="en"/>
              <a:t>and automate model retraining</a:t>
            </a:r>
            <a:endParaRPr/>
          </a:p>
          <a:p>
            <a:pPr indent="0" lvl="0" marL="0" rtl="0" algn="l">
              <a:lnSpc>
                <a:spcPct val="115000"/>
              </a:lnSpc>
              <a:spcBef>
                <a:spcPts val="0"/>
              </a:spcBef>
              <a:spcAft>
                <a:spcPts val="0"/>
              </a:spcAft>
              <a:buSzPts val="1100"/>
              <a:buNone/>
            </a:pPr>
            <a:r>
              <a:rPr lang="en"/>
              <a:t>from within CML</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t>But, we can also leverage CICD tooling </a:t>
            </a:r>
            <a:endParaRPr/>
          </a:p>
          <a:p>
            <a:pPr indent="0" lvl="0" marL="0" rtl="0" algn="l">
              <a:lnSpc>
                <a:spcPct val="115000"/>
              </a:lnSpc>
              <a:spcBef>
                <a:spcPts val="0"/>
              </a:spcBef>
              <a:spcAft>
                <a:spcPts val="0"/>
              </a:spcAft>
              <a:buSzPts val="1100"/>
              <a:buNone/>
            </a:pPr>
            <a:r>
              <a:rPr lang="en"/>
              <a:t>to kick off retraining jobs within CML</a:t>
            </a:r>
            <a:endParaRPr/>
          </a:p>
          <a:p>
            <a:pPr indent="0" lvl="0" marL="0" rtl="0" algn="l">
              <a:lnSpc>
                <a:spcPct val="115000"/>
              </a:lnSpc>
              <a:spcBef>
                <a:spcPts val="0"/>
              </a:spcBef>
              <a:spcAft>
                <a:spcPts val="0"/>
              </a:spcAft>
              <a:buSzPts val="1100"/>
              <a:buNone/>
            </a:pPr>
            <a:r>
              <a:rPr lang="en"/>
              <a:t>Through use of the CML API</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9" name="Google Shape;1309;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0" name="Google Shape;1340;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243c916b595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5" name="Google Shape;1345;g243c916b595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900"/>
              <a:buFont typeface="Roboto"/>
              <a:buNone/>
            </a:pPr>
            <a:r>
              <a:t/>
            </a:r>
            <a:endParaRPr/>
          </a:p>
        </p:txBody>
      </p:sp>
      <p:sp>
        <p:nvSpPr>
          <p:cNvPr id="1346" name="Google Shape;1346;g243c916b595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p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7" name="Google Shape;1427;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900"/>
              <a:buFont typeface="Roboto"/>
              <a:buNone/>
            </a:pPr>
            <a:r>
              <a:t/>
            </a:r>
            <a:endParaRPr/>
          </a:p>
        </p:txBody>
      </p:sp>
      <p:sp>
        <p:nvSpPr>
          <p:cNvPr id="1439" name="Google Shape;1439;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11" name="Shape 11"/>
        <p:cNvGrpSpPr/>
        <p:nvPr/>
      </p:nvGrpSpPr>
      <p:grpSpPr>
        <a:xfrm>
          <a:off x="0" y="0"/>
          <a:ext cx="0" cy="0"/>
          <a:chOff x="0" y="0"/>
          <a:chExt cx="0" cy="0"/>
        </a:xfrm>
      </p:grpSpPr>
      <p:sp>
        <p:nvSpPr>
          <p:cNvPr id="12" name="Google Shape;12;p66"/>
          <p:cNvSpPr/>
          <p:nvPr/>
        </p:nvSpPr>
        <p:spPr>
          <a:xfrm>
            <a:off x="3984812" y="2100263"/>
            <a:ext cx="4396883" cy="3043237"/>
          </a:xfrm>
          <a:prstGeom prst="parallelogram">
            <a:avLst>
              <a:gd fmla="val 100155"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13" name="Google Shape;13;p66"/>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14" name="Google Shape;14;p66"/>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15" name="Google Shape;15;p66"/>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16" name="Google Shape;16;p66"/>
          <p:cNvSpPr txBox="1"/>
          <p:nvPr>
            <p:ph type="title"/>
          </p:nvPr>
        </p:nvSpPr>
        <p:spPr>
          <a:xfrm>
            <a:off x="594360" y="1152525"/>
            <a:ext cx="6035040" cy="1036253"/>
          </a:xfrm>
          <a:prstGeom prst="rect">
            <a:avLst/>
          </a:prstGeom>
          <a:noFill/>
          <a:ln>
            <a:noFill/>
          </a:ln>
        </p:spPr>
        <p:txBody>
          <a:bodyPr anchorCtr="0" anchor="b" bIns="45700" lIns="0" spcFirstLastPara="1" rIns="91425" wrap="square" tIns="45700">
            <a:noAutofit/>
          </a:bodyPr>
          <a:lstStyle>
            <a:lvl1pPr lvl="0" marR="0" rtl="0" algn="l">
              <a:lnSpc>
                <a:spcPct val="80000"/>
              </a:lnSpc>
              <a:spcBef>
                <a:spcPts val="0"/>
              </a:spcBef>
              <a:spcAft>
                <a:spcPts val="0"/>
              </a:spcAft>
              <a:buClr>
                <a:schemeClr val="dk1"/>
              </a:buClr>
              <a:buSzPts val="3400"/>
              <a:buFont typeface="Lato"/>
              <a:buNone/>
              <a:defRPr b="0" i="0" sz="34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 name="Google Shape;17;p66"/>
          <p:cNvSpPr txBox="1"/>
          <p:nvPr>
            <p:ph idx="1" type="body"/>
          </p:nvPr>
        </p:nvSpPr>
        <p:spPr>
          <a:xfrm>
            <a:off x="594360" y="2194560"/>
            <a:ext cx="6035040" cy="299486"/>
          </a:xfrm>
          <a:prstGeom prst="rect">
            <a:avLst/>
          </a:prstGeom>
          <a:noFill/>
          <a:ln>
            <a:noFill/>
          </a:ln>
        </p:spPr>
        <p:txBody>
          <a:bodyPr anchorCtr="0" anchor="t" bIns="45700" lIns="0" spcFirstLastPara="1" rIns="91425" wrap="square" tIns="22850">
            <a:noAutofit/>
          </a:bodyPr>
          <a:lstStyle>
            <a:lvl1pPr indent="-228600" lvl="0" marL="457200" algn="l">
              <a:lnSpc>
                <a:spcPct val="100000"/>
              </a:lnSpc>
              <a:spcBef>
                <a:spcPts val="450"/>
              </a:spcBef>
              <a:spcAft>
                <a:spcPts val="0"/>
              </a:spcAft>
              <a:buSzPts val="1440"/>
              <a:buNone/>
              <a:defRPr b="0" i="0" sz="1800">
                <a:solidFill>
                  <a:srgbClr val="A5A5A5"/>
                </a:solidFill>
                <a:latin typeface="Lato"/>
                <a:ea typeface="Lato"/>
                <a:cs typeface="Lato"/>
                <a:sym typeface="La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 name="Google Shape;18;p66"/>
          <p:cNvSpPr/>
          <p:nvPr/>
        </p:nvSpPr>
        <p:spPr>
          <a:xfrm>
            <a:off x="594360" y="640080"/>
            <a:ext cx="1651441" cy="201168"/>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
                                        </p:tgtEl>
                                        <p:attrNameLst>
                                          <p:attrName>style.visibility</p:attrName>
                                        </p:attrNameLst>
                                      </p:cBhvr>
                                      <p:to>
                                        <p:strVal val="visible"/>
                                      </p:to>
                                    </p:set>
                                    <p:animEffect filter="fade" transition="in">
                                      <p:cBhvr>
                                        <p:cTn dur="500"/>
                                        <p:tgtEl>
                                          <p:spTgt spid="12"/>
                                        </p:tgtEl>
                                      </p:cBhvr>
                                    </p:animEffect>
                                  </p:childTnLst>
                                </p:cTn>
                              </p:par>
                              <p:par>
                                <p:cTn fill="hold" nodeType="withEffect" presetClass="entr" presetID="10" presetSubtype="0">
                                  <p:stCondLst>
                                    <p:cond delay="0"/>
                                  </p:stCondLst>
                                  <p:childTnLst>
                                    <p:set>
                                      <p:cBhvr>
                                        <p:cTn dur="1" fill="hold">
                                          <p:stCondLst>
                                            <p:cond delay="0"/>
                                          </p:stCondLst>
                                        </p:cTn>
                                        <p:tgtEl>
                                          <p:spTgt spid="13"/>
                                        </p:tgtEl>
                                        <p:attrNameLst>
                                          <p:attrName>style.visibility</p:attrName>
                                        </p:attrNameLst>
                                      </p:cBhvr>
                                      <p:to>
                                        <p:strVal val="visible"/>
                                      </p:to>
                                    </p:set>
                                    <p:animEffect filter="fade" transition="in">
                                      <p:cBhvr>
                                        <p:cTn dur="500"/>
                                        <p:tgtEl>
                                          <p:spTgt spid="13"/>
                                        </p:tgtEl>
                                      </p:cBhvr>
                                    </p:animEffect>
                                  </p:childTnLst>
                                </p:cTn>
                              </p:par>
                              <p:par>
                                <p:cTn fill="hold" nodeType="withEffect" presetClass="entr" presetID="10" presetSubtype="0">
                                  <p:stCondLst>
                                    <p:cond delay="0"/>
                                  </p:stCondLst>
                                  <p:childTnLst>
                                    <p:set>
                                      <p:cBhvr>
                                        <p:cTn dur="1" fill="hold">
                                          <p:stCondLst>
                                            <p:cond delay="0"/>
                                          </p:stCondLst>
                                        </p:cTn>
                                        <p:tgtEl>
                                          <p:spTgt spid="15"/>
                                        </p:tgtEl>
                                        <p:attrNameLst>
                                          <p:attrName>style.visibility</p:attrName>
                                        </p:attrNameLst>
                                      </p:cBhvr>
                                      <p:to>
                                        <p:strVal val="visible"/>
                                      </p:to>
                                    </p:set>
                                    <p:animEffect filter="fade" transition="in">
                                      <p:cBhvr>
                                        <p:cTn dur="500"/>
                                        <p:tgtEl>
                                          <p:spTgt spid="15"/>
                                        </p:tgtEl>
                                      </p:cBhvr>
                                    </p:animEffect>
                                  </p:childTnLst>
                                </p:cTn>
                              </p:par>
                              <p:par>
                                <p:cTn fill="hold" nodeType="withEffect" presetClass="entr" presetID="10" presetSubtype="0">
                                  <p:stCondLst>
                                    <p:cond delay="0"/>
                                  </p:stCondLst>
                                  <p:childTnLst>
                                    <p:set>
                                      <p:cBhvr>
                                        <p:cTn dur="1" fill="hold">
                                          <p:stCondLst>
                                            <p:cond delay="0"/>
                                          </p:stCondLst>
                                        </p:cTn>
                                        <p:tgtEl>
                                          <p:spTgt spid="14"/>
                                        </p:tgtEl>
                                        <p:attrNameLst>
                                          <p:attrName>style.visibility</p:attrName>
                                        </p:attrNameLst>
                                      </p:cBhvr>
                                      <p:to>
                                        <p:strVal val="visible"/>
                                      </p:to>
                                    </p:set>
                                    <p:animEffect filter="fade" transition="in">
                                      <p:cBhvr>
                                        <p:cTn dur="500"/>
                                        <p:tgtEl>
                                          <p:spTgt spid="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p:cSld name="2 Columns">
    <p:spTree>
      <p:nvGrpSpPr>
        <p:cNvPr id="82" name="Shape 82"/>
        <p:cNvGrpSpPr/>
        <p:nvPr/>
      </p:nvGrpSpPr>
      <p:grpSpPr>
        <a:xfrm>
          <a:off x="0" y="0"/>
          <a:ext cx="0" cy="0"/>
          <a:chOff x="0" y="0"/>
          <a:chExt cx="0" cy="0"/>
        </a:xfrm>
      </p:grpSpPr>
      <p:sp>
        <p:nvSpPr>
          <p:cNvPr id="83" name="Google Shape;83;p77"/>
          <p:cNvSpPr txBox="1"/>
          <p:nvPr>
            <p:ph type="title"/>
          </p:nvPr>
        </p:nvSpPr>
        <p:spPr>
          <a:xfrm>
            <a:off x="419100" y="457200"/>
            <a:ext cx="8305800" cy="420624"/>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4" name="Google Shape;84;p77"/>
          <p:cNvSpPr txBox="1"/>
          <p:nvPr>
            <p:ph idx="1" type="body"/>
          </p:nvPr>
        </p:nvSpPr>
        <p:spPr>
          <a:xfrm>
            <a:off x="419100" y="914400"/>
            <a:ext cx="8305800" cy="307975"/>
          </a:xfrm>
          <a:prstGeom prst="rect">
            <a:avLst/>
          </a:prstGeom>
          <a:noFill/>
          <a:ln>
            <a:noFill/>
          </a:ln>
        </p:spPr>
        <p:txBody>
          <a:bodyPr anchorCtr="0" anchor="t" bIns="45700" lIns="0" spcFirstLastPara="1" rIns="0"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5" name="Google Shape;85;p77"/>
          <p:cNvSpPr txBox="1"/>
          <p:nvPr>
            <p:ph idx="2" type="body"/>
          </p:nvPr>
        </p:nvSpPr>
        <p:spPr>
          <a:xfrm>
            <a:off x="419099" y="1603771"/>
            <a:ext cx="4038601" cy="292608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Clr>
                <a:srgbClr val="BFBFBF"/>
              </a:buClr>
              <a:buSzPts val="1440"/>
              <a:buChar char="•"/>
              <a:defRPr sz="1800">
                <a:solidFill>
                  <a:srgbClr val="7F7F7F"/>
                </a:solidFill>
              </a:defRPr>
            </a:lvl1pPr>
            <a:lvl2pPr indent="-320040" lvl="1" marL="914400" algn="l">
              <a:lnSpc>
                <a:spcPct val="100000"/>
              </a:lnSpc>
              <a:spcBef>
                <a:spcPts val="375"/>
              </a:spcBef>
              <a:spcAft>
                <a:spcPts val="0"/>
              </a:spcAft>
              <a:buClr>
                <a:srgbClr val="BFBFBF"/>
              </a:buClr>
              <a:buSzPts val="1440"/>
              <a:buFont typeface="Noto Sans Symbols"/>
              <a:buChar char="●"/>
              <a:defRPr sz="1800">
                <a:solidFill>
                  <a:srgbClr val="7F7F7F"/>
                </a:solidFill>
              </a:defRPr>
            </a:lvl2pPr>
            <a:lvl3pPr indent="-320039" lvl="2" marL="1371600" algn="l">
              <a:lnSpc>
                <a:spcPct val="100000"/>
              </a:lnSpc>
              <a:spcBef>
                <a:spcPts val="300"/>
              </a:spcBef>
              <a:spcAft>
                <a:spcPts val="0"/>
              </a:spcAft>
              <a:buClr>
                <a:srgbClr val="BFBFBF"/>
              </a:buClr>
              <a:buSzPts val="1440"/>
              <a:buChar char="•"/>
              <a:defRPr sz="1800">
                <a:solidFill>
                  <a:srgbClr val="7F7F7F"/>
                </a:solidFill>
              </a:defRPr>
            </a:lvl3pPr>
            <a:lvl4pPr indent="-320039" lvl="3" marL="1828800" algn="l">
              <a:lnSpc>
                <a:spcPct val="100000"/>
              </a:lnSpc>
              <a:spcBef>
                <a:spcPts val="300"/>
              </a:spcBef>
              <a:spcAft>
                <a:spcPts val="0"/>
              </a:spcAft>
              <a:buClr>
                <a:srgbClr val="BFBFBF"/>
              </a:buClr>
              <a:buSzPts val="1440"/>
              <a:buFont typeface="Noto Sans Symbols"/>
              <a:buChar char="●"/>
              <a:defRPr sz="1800">
                <a:solidFill>
                  <a:srgbClr val="7F7F7F"/>
                </a:solidFill>
              </a:defRPr>
            </a:lvl4pPr>
            <a:lvl5pPr indent="-320039" lvl="4" marL="2286000" algn="l">
              <a:lnSpc>
                <a:spcPct val="100000"/>
              </a:lnSpc>
              <a:spcBef>
                <a:spcPts val="300"/>
              </a:spcBef>
              <a:spcAft>
                <a:spcPts val="0"/>
              </a:spcAft>
              <a:buClr>
                <a:srgbClr val="BFBFBF"/>
              </a:buClr>
              <a:buSzPts val="1440"/>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6" name="Google Shape;86;p77"/>
          <p:cNvSpPr txBox="1"/>
          <p:nvPr>
            <p:ph idx="3" type="body"/>
          </p:nvPr>
        </p:nvSpPr>
        <p:spPr>
          <a:xfrm>
            <a:off x="4683252" y="1603771"/>
            <a:ext cx="4041648" cy="292608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Clr>
                <a:srgbClr val="BFBFBF"/>
              </a:buClr>
              <a:buSzPts val="1440"/>
              <a:buChar char="•"/>
              <a:defRPr sz="1800">
                <a:solidFill>
                  <a:srgbClr val="7F7F7F"/>
                </a:solidFill>
              </a:defRPr>
            </a:lvl1pPr>
            <a:lvl2pPr indent="-320040" lvl="1" marL="914400" algn="l">
              <a:lnSpc>
                <a:spcPct val="100000"/>
              </a:lnSpc>
              <a:spcBef>
                <a:spcPts val="375"/>
              </a:spcBef>
              <a:spcAft>
                <a:spcPts val="0"/>
              </a:spcAft>
              <a:buClr>
                <a:srgbClr val="BFBFBF"/>
              </a:buClr>
              <a:buSzPts val="1440"/>
              <a:buFont typeface="Noto Sans Symbols"/>
              <a:buChar char="●"/>
              <a:defRPr sz="1800">
                <a:solidFill>
                  <a:srgbClr val="7F7F7F"/>
                </a:solidFill>
              </a:defRPr>
            </a:lvl2pPr>
            <a:lvl3pPr indent="-320039" lvl="2" marL="1371600" algn="l">
              <a:lnSpc>
                <a:spcPct val="100000"/>
              </a:lnSpc>
              <a:spcBef>
                <a:spcPts val="300"/>
              </a:spcBef>
              <a:spcAft>
                <a:spcPts val="0"/>
              </a:spcAft>
              <a:buClr>
                <a:srgbClr val="BFBFBF"/>
              </a:buClr>
              <a:buSzPts val="1440"/>
              <a:buChar char="•"/>
              <a:defRPr sz="1800">
                <a:solidFill>
                  <a:srgbClr val="7F7F7F"/>
                </a:solidFill>
              </a:defRPr>
            </a:lvl3pPr>
            <a:lvl4pPr indent="-320039" lvl="3" marL="1828800" algn="l">
              <a:lnSpc>
                <a:spcPct val="100000"/>
              </a:lnSpc>
              <a:spcBef>
                <a:spcPts val="300"/>
              </a:spcBef>
              <a:spcAft>
                <a:spcPts val="0"/>
              </a:spcAft>
              <a:buClr>
                <a:srgbClr val="BFBFBF"/>
              </a:buClr>
              <a:buSzPts val="1440"/>
              <a:buFont typeface="Noto Sans Symbols"/>
              <a:buChar char="●"/>
              <a:defRPr sz="1800">
                <a:solidFill>
                  <a:srgbClr val="7F7F7F"/>
                </a:solidFill>
              </a:defRPr>
            </a:lvl4pPr>
            <a:lvl5pPr indent="-320039" lvl="4" marL="2286000" algn="l">
              <a:lnSpc>
                <a:spcPct val="100000"/>
              </a:lnSpc>
              <a:spcBef>
                <a:spcPts val="300"/>
              </a:spcBef>
              <a:spcAft>
                <a:spcPts val="0"/>
              </a:spcAft>
              <a:buClr>
                <a:srgbClr val="BFBFBF"/>
              </a:buClr>
              <a:buSzPts val="1440"/>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87" name="Google Shape;87;p77"/>
          <p:cNvCxnSpPr/>
          <p:nvPr/>
        </p:nvCxnSpPr>
        <p:spPr>
          <a:xfrm>
            <a:off x="411480" y="412170"/>
            <a:ext cx="8321040" cy="0"/>
          </a:xfrm>
          <a:prstGeom prst="straightConnector1">
            <a:avLst/>
          </a:prstGeom>
          <a:noFill/>
          <a:ln cap="flat" cmpd="sng" w="9525">
            <a:solidFill>
              <a:srgbClr val="BFBFBF"/>
            </a:solidFill>
            <a:prstDash val="solid"/>
            <a:round/>
            <a:headEnd len="sm" w="sm" type="none"/>
            <a:tailEnd len="sm" w="sm" type="none"/>
          </a:ln>
        </p:spPr>
      </p:cxnSp>
      <p:pic>
        <p:nvPicPr>
          <p:cNvPr id="88" name="Google Shape;88;p77"/>
          <p:cNvPicPr preferRelativeResize="0"/>
          <p:nvPr/>
        </p:nvPicPr>
        <p:blipFill rotWithShape="1">
          <a:blip r:embed="rId2">
            <a:alphaModFix/>
          </a:blip>
          <a:srcRect b="0" l="0" r="0" t="0"/>
          <a:stretch/>
        </p:blipFill>
        <p:spPr>
          <a:xfrm>
            <a:off x="0" y="4640580"/>
            <a:ext cx="6907196" cy="502920"/>
          </a:xfrm>
          <a:prstGeom prst="rect">
            <a:avLst/>
          </a:prstGeom>
          <a:noFill/>
          <a:ln>
            <a:noFill/>
          </a:ln>
        </p:spPr>
      </p:pic>
      <p:sp>
        <p:nvSpPr>
          <p:cNvPr id="89" name="Google Shape;89;p77"/>
          <p:cNvSpPr/>
          <p:nvPr/>
        </p:nvSpPr>
        <p:spPr>
          <a:xfrm>
            <a:off x="411480" y="4852576"/>
            <a:ext cx="750655" cy="91440"/>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90" name="Google Shape;90;p77"/>
          <p:cNvSpPr txBox="1"/>
          <p:nvPr/>
        </p:nvSpPr>
        <p:spPr>
          <a:xfrm>
            <a:off x="6954050" y="4856804"/>
            <a:ext cx="1541146" cy="92333"/>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91" name="Google Shape;91;p77"/>
          <p:cNvSpPr txBox="1"/>
          <p:nvPr/>
        </p:nvSpPr>
        <p:spPr>
          <a:xfrm>
            <a:off x="8476883" y="4858663"/>
            <a:ext cx="255637" cy="92333"/>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BLUE)">
  <p:cSld name="Data Lines (BLUE)">
    <p:bg>
      <p:bgPr>
        <a:solidFill>
          <a:schemeClr val="accent3"/>
        </a:solidFill>
      </p:bgPr>
    </p:bg>
    <p:spTree>
      <p:nvGrpSpPr>
        <p:cNvPr id="92" name="Shape 92"/>
        <p:cNvGrpSpPr/>
        <p:nvPr/>
      </p:nvGrpSpPr>
      <p:grpSpPr>
        <a:xfrm>
          <a:off x="0" y="0"/>
          <a:ext cx="0" cy="0"/>
          <a:chOff x="0" y="0"/>
          <a:chExt cx="0" cy="0"/>
        </a:xfrm>
      </p:grpSpPr>
      <p:pic>
        <p:nvPicPr>
          <p:cNvPr id="93" name="Google Shape;93;p80"/>
          <p:cNvPicPr preferRelativeResize="0"/>
          <p:nvPr/>
        </p:nvPicPr>
        <p:blipFill rotWithShape="1">
          <a:blip r:embed="rId2">
            <a:alphaModFix/>
          </a:blip>
          <a:srcRect b="0" l="0" r="0" t="0"/>
          <a:stretch/>
        </p:blipFill>
        <p:spPr>
          <a:xfrm>
            <a:off x="0" y="0"/>
            <a:ext cx="9132725" cy="5143499"/>
          </a:xfrm>
          <a:prstGeom prst="rect">
            <a:avLst/>
          </a:prstGeom>
          <a:noFill/>
          <a:ln>
            <a:noFill/>
          </a:ln>
        </p:spPr>
      </p:pic>
      <p:pic>
        <p:nvPicPr>
          <p:cNvPr id="94" name="Google Shape;94;p80"/>
          <p:cNvPicPr preferRelativeResize="0"/>
          <p:nvPr/>
        </p:nvPicPr>
        <p:blipFill rotWithShape="1">
          <a:blip r:embed="rId3">
            <a:alphaModFix/>
          </a:blip>
          <a:srcRect b="0" l="0" r="0" t="0"/>
          <a:stretch/>
        </p:blipFill>
        <p:spPr>
          <a:xfrm>
            <a:off x="0" y="4640580"/>
            <a:ext cx="6907196" cy="502920"/>
          </a:xfrm>
          <a:prstGeom prst="rect">
            <a:avLst/>
          </a:prstGeom>
          <a:noFill/>
          <a:ln>
            <a:noFill/>
          </a:ln>
        </p:spPr>
      </p:pic>
      <p:sp>
        <p:nvSpPr>
          <p:cNvPr id="95" name="Google Shape;95;p80"/>
          <p:cNvSpPr/>
          <p:nvPr/>
        </p:nvSpPr>
        <p:spPr>
          <a:xfrm>
            <a:off x="411480" y="4852576"/>
            <a:ext cx="750655" cy="91440"/>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80"/>
          <p:cNvSpPr txBox="1"/>
          <p:nvPr/>
        </p:nvSpPr>
        <p:spPr>
          <a:xfrm>
            <a:off x="6954050" y="4856804"/>
            <a:ext cx="1541146" cy="92333"/>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2F2F2"/>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97" name="Google Shape;97;p80"/>
          <p:cNvSpPr txBox="1"/>
          <p:nvPr/>
        </p:nvSpPr>
        <p:spPr>
          <a:xfrm>
            <a:off x="8476883" y="4858663"/>
            <a:ext cx="255637" cy="92333"/>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2F2F2"/>
                </a:solidFill>
                <a:latin typeface="Roboto"/>
                <a:ea typeface="Roboto"/>
                <a:cs typeface="Roboto"/>
                <a:sym typeface="Roboto"/>
              </a:rPr>
              <a:t>‹#›</a:t>
            </a:fld>
            <a:endParaRPr b="0" i="0" sz="600" u="none" cap="none" strike="noStrike">
              <a:solidFill>
                <a:srgbClr val="F2F2F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8" name="Shape 98"/>
        <p:cNvGrpSpPr/>
        <p:nvPr/>
      </p:nvGrpSpPr>
      <p:grpSpPr>
        <a:xfrm>
          <a:off x="0" y="0"/>
          <a:ext cx="0" cy="0"/>
          <a:chOff x="0" y="0"/>
          <a:chExt cx="0" cy="0"/>
        </a:xfrm>
      </p:grpSpPr>
      <p:sp>
        <p:nvSpPr>
          <p:cNvPr id="99" name="Google Shape;99;p91"/>
          <p:cNvSpPr txBox="1"/>
          <p:nvPr>
            <p:ph type="title"/>
          </p:nvPr>
        </p:nvSpPr>
        <p:spPr>
          <a:xfrm>
            <a:off x="274393" y="342900"/>
            <a:ext cx="8487300" cy="5943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chemeClr val="dk2"/>
              </a:buClr>
              <a:buSzPts val="1400"/>
              <a:buFont typeface="Calibri"/>
              <a:buNone/>
              <a:defRPr b="0" i="0" sz="40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0" name="Google Shape;100;p91"/>
          <p:cNvSpPr txBox="1"/>
          <p:nvPr>
            <p:ph idx="1" type="body"/>
          </p:nvPr>
        </p:nvSpPr>
        <p:spPr>
          <a:xfrm>
            <a:off x="284634" y="1076325"/>
            <a:ext cx="8487300" cy="3571800"/>
          </a:xfrm>
          <a:prstGeom prst="rect">
            <a:avLst/>
          </a:prstGeom>
          <a:noFill/>
          <a:ln>
            <a:noFill/>
          </a:ln>
        </p:spPr>
        <p:txBody>
          <a:bodyPr anchorCtr="0" anchor="t" bIns="45700" lIns="91425" spcFirstLastPara="1" rIns="91425" wrap="square" tIns="45700">
            <a:noAutofit/>
          </a:bodyPr>
          <a:lstStyle>
            <a:lvl1pPr indent="-330200" lvl="0" marL="457200" marR="0" algn="l">
              <a:lnSpc>
                <a:spcPct val="100000"/>
              </a:lnSpc>
              <a:spcBef>
                <a:spcPts val="400"/>
              </a:spcBef>
              <a:spcAft>
                <a:spcPts val="0"/>
              </a:spcAft>
              <a:buClr>
                <a:schemeClr val="dk1"/>
              </a:buClr>
              <a:buSzPts val="1600"/>
              <a:buFont typeface="Arial"/>
              <a:buChar char="•"/>
              <a:defRPr b="0" i="0" sz="2000" u="none" cap="none" strike="noStrike">
                <a:solidFill>
                  <a:srgbClr val="595B59"/>
                </a:solidFill>
                <a:latin typeface="Calibri"/>
                <a:ea typeface="Calibri"/>
                <a:cs typeface="Calibri"/>
                <a:sym typeface="Calibri"/>
              </a:defRPr>
            </a:lvl1pPr>
            <a:lvl2pPr indent="-330200" lvl="1" marL="914400" marR="0" algn="l">
              <a:lnSpc>
                <a:spcPct val="100000"/>
              </a:lnSpc>
              <a:spcBef>
                <a:spcPts val="400"/>
              </a:spcBef>
              <a:spcAft>
                <a:spcPts val="0"/>
              </a:spcAft>
              <a:buClr>
                <a:schemeClr val="dk1"/>
              </a:buClr>
              <a:buSzPts val="1600"/>
              <a:buFont typeface="Arial"/>
              <a:buChar char="•"/>
              <a:defRPr b="0" i="0" sz="2000" u="none" cap="none" strike="noStrike">
                <a:solidFill>
                  <a:srgbClr val="595B59"/>
                </a:solidFill>
                <a:latin typeface="Calibri"/>
                <a:ea typeface="Calibri"/>
                <a:cs typeface="Calibri"/>
                <a:sym typeface="Calibri"/>
              </a:defRPr>
            </a:lvl2pPr>
            <a:lvl3pPr indent="-330200" lvl="2" marL="1371600" marR="0" algn="l">
              <a:lnSpc>
                <a:spcPct val="100000"/>
              </a:lnSpc>
              <a:spcBef>
                <a:spcPts val="400"/>
              </a:spcBef>
              <a:spcAft>
                <a:spcPts val="0"/>
              </a:spcAft>
              <a:buClr>
                <a:schemeClr val="dk1"/>
              </a:buClr>
              <a:buSzPts val="1600"/>
              <a:buFont typeface="Arial"/>
              <a:buChar char="•"/>
              <a:defRPr b="0" i="0" sz="2000" u="none" cap="none" strike="noStrike">
                <a:solidFill>
                  <a:srgbClr val="595B59"/>
                </a:solidFill>
                <a:latin typeface="Calibri"/>
                <a:ea typeface="Calibri"/>
                <a:cs typeface="Calibri"/>
                <a:sym typeface="Calibri"/>
              </a:defRPr>
            </a:lvl3pPr>
            <a:lvl4pPr indent="-330200" lvl="3" marL="1828800" marR="0" algn="l">
              <a:lnSpc>
                <a:spcPct val="100000"/>
              </a:lnSpc>
              <a:spcBef>
                <a:spcPts val="400"/>
              </a:spcBef>
              <a:spcAft>
                <a:spcPts val="0"/>
              </a:spcAft>
              <a:buClr>
                <a:schemeClr val="dk1"/>
              </a:buClr>
              <a:buSzPts val="1600"/>
              <a:buFont typeface="Arial"/>
              <a:buChar char="•"/>
              <a:defRPr b="0" i="0" sz="2000" u="none" cap="none" strike="noStrike">
                <a:solidFill>
                  <a:srgbClr val="595B59"/>
                </a:solidFill>
                <a:latin typeface="Calibri"/>
                <a:ea typeface="Calibri"/>
                <a:cs typeface="Calibri"/>
                <a:sym typeface="Calibri"/>
              </a:defRPr>
            </a:lvl4pPr>
            <a:lvl5pPr indent="-330200" lvl="4" marL="2286000" marR="0" algn="l">
              <a:lnSpc>
                <a:spcPct val="100000"/>
              </a:lnSpc>
              <a:spcBef>
                <a:spcPts val="400"/>
              </a:spcBef>
              <a:spcAft>
                <a:spcPts val="0"/>
              </a:spcAft>
              <a:buClr>
                <a:schemeClr val="dk1"/>
              </a:buClr>
              <a:buSzPts val="1600"/>
              <a:buFont typeface="Arial"/>
              <a:buChar char="•"/>
              <a:defRPr b="0" i="0" sz="2000" u="none" cap="none" strike="noStrike">
                <a:solidFill>
                  <a:srgbClr val="595B59"/>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Blank w/ Footer 1">
  <p:cSld name="Multi-use Blank w/ Footer_1">
    <p:spTree>
      <p:nvGrpSpPr>
        <p:cNvPr id="101" name="Shape 101"/>
        <p:cNvGrpSpPr/>
        <p:nvPr/>
      </p:nvGrpSpPr>
      <p:grpSpPr>
        <a:xfrm>
          <a:off x="0" y="0"/>
          <a:ext cx="0" cy="0"/>
          <a:chOff x="0" y="0"/>
          <a:chExt cx="0" cy="0"/>
        </a:xfrm>
      </p:grpSpPr>
      <p:pic>
        <p:nvPicPr>
          <p:cNvPr id="102" name="Google Shape;102;p92"/>
          <p:cNvPicPr preferRelativeResize="0"/>
          <p:nvPr/>
        </p:nvPicPr>
        <p:blipFill rotWithShape="1">
          <a:blip r:embed="rId2">
            <a:alphaModFix/>
          </a:blip>
          <a:srcRect b="0" l="0" r="0" t="0"/>
          <a:stretch/>
        </p:blipFill>
        <p:spPr>
          <a:xfrm>
            <a:off x="0" y="4640580"/>
            <a:ext cx="6905469" cy="502794"/>
          </a:xfrm>
          <a:prstGeom prst="rect">
            <a:avLst/>
          </a:prstGeom>
          <a:noFill/>
          <a:ln>
            <a:noFill/>
          </a:ln>
        </p:spPr>
      </p:pic>
      <p:sp>
        <p:nvSpPr>
          <p:cNvPr id="103" name="Google Shape;103;p92"/>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Roboto"/>
              <a:ea typeface="Roboto"/>
              <a:cs typeface="Roboto"/>
              <a:sym typeface="Roboto"/>
            </a:endParaRPr>
          </a:p>
        </p:txBody>
      </p:sp>
      <p:sp>
        <p:nvSpPr>
          <p:cNvPr id="104" name="Google Shape;104;p92"/>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105" name="Google Shape;105;p92"/>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ata Lines (MINT)">
  <p:cSld name="1_Data Lines (MINT)">
    <p:bg>
      <p:bgPr>
        <a:solidFill>
          <a:schemeClr val="accent2"/>
        </a:solidFill>
      </p:bgPr>
    </p:bg>
    <p:spTree>
      <p:nvGrpSpPr>
        <p:cNvPr id="108" name="Shape 108"/>
        <p:cNvGrpSpPr/>
        <p:nvPr/>
      </p:nvGrpSpPr>
      <p:grpSpPr>
        <a:xfrm>
          <a:off x="0" y="0"/>
          <a:ext cx="0" cy="0"/>
          <a:chOff x="0" y="0"/>
          <a:chExt cx="0" cy="0"/>
        </a:xfrm>
      </p:grpSpPr>
      <p:pic>
        <p:nvPicPr>
          <p:cNvPr id="109" name="Google Shape;109;p76"/>
          <p:cNvPicPr preferRelativeResize="0"/>
          <p:nvPr/>
        </p:nvPicPr>
        <p:blipFill rotWithShape="1">
          <a:blip r:embed="rId2">
            <a:alphaModFix/>
          </a:blip>
          <a:srcRect b="0" l="0" r="0" t="0"/>
          <a:stretch/>
        </p:blipFill>
        <p:spPr>
          <a:xfrm>
            <a:off x="11275" y="1"/>
            <a:ext cx="9132725" cy="5143499"/>
          </a:xfrm>
          <a:prstGeom prst="rect">
            <a:avLst/>
          </a:prstGeom>
          <a:noFill/>
          <a:ln>
            <a:noFill/>
          </a:ln>
        </p:spPr>
      </p:pic>
      <p:pic>
        <p:nvPicPr>
          <p:cNvPr id="110" name="Google Shape;110;p76"/>
          <p:cNvPicPr preferRelativeResize="0"/>
          <p:nvPr/>
        </p:nvPicPr>
        <p:blipFill rotWithShape="1">
          <a:blip r:embed="rId3">
            <a:alphaModFix/>
          </a:blip>
          <a:srcRect b="0" l="0" r="0" t="0"/>
          <a:stretch/>
        </p:blipFill>
        <p:spPr>
          <a:xfrm>
            <a:off x="0" y="4640580"/>
            <a:ext cx="6907196" cy="502920"/>
          </a:xfrm>
          <a:prstGeom prst="rect">
            <a:avLst/>
          </a:prstGeom>
          <a:noFill/>
          <a:ln>
            <a:noFill/>
          </a:ln>
        </p:spPr>
      </p:pic>
      <p:sp>
        <p:nvSpPr>
          <p:cNvPr id="111" name="Google Shape;111;p76"/>
          <p:cNvSpPr/>
          <p:nvPr/>
        </p:nvSpPr>
        <p:spPr>
          <a:xfrm>
            <a:off x="411480" y="4852576"/>
            <a:ext cx="750655" cy="91440"/>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76"/>
          <p:cNvSpPr txBox="1"/>
          <p:nvPr/>
        </p:nvSpPr>
        <p:spPr>
          <a:xfrm>
            <a:off x="6954050" y="4856804"/>
            <a:ext cx="1541146" cy="92333"/>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2F2F2"/>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113" name="Google Shape;113;p76"/>
          <p:cNvSpPr txBox="1"/>
          <p:nvPr/>
        </p:nvSpPr>
        <p:spPr>
          <a:xfrm>
            <a:off x="8476883" y="4858663"/>
            <a:ext cx="255637" cy="92333"/>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2F2F2"/>
                </a:solidFill>
                <a:latin typeface="Roboto"/>
                <a:ea typeface="Roboto"/>
                <a:cs typeface="Roboto"/>
                <a:sym typeface="Roboto"/>
              </a:rPr>
              <a:t>‹#›</a:t>
            </a:fld>
            <a:endParaRPr b="0" i="0" sz="600" u="none" cap="none" strike="noStrike">
              <a:solidFill>
                <a:srgbClr val="F2F2F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114" name="Shape 114"/>
        <p:cNvGrpSpPr/>
        <p:nvPr/>
      </p:nvGrpSpPr>
      <p:grpSpPr>
        <a:xfrm>
          <a:off x="0" y="0"/>
          <a:ext cx="0" cy="0"/>
          <a:chOff x="0" y="0"/>
          <a:chExt cx="0" cy="0"/>
        </a:xfrm>
      </p:grpSpPr>
      <p:sp>
        <p:nvSpPr>
          <p:cNvPr id="115" name="Google Shape;115;p106"/>
          <p:cNvSpPr/>
          <p:nvPr/>
        </p:nvSpPr>
        <p:spPr>
          <a:xfrm>
            <a:off x="3984812" y="2100263"/>
            <a:ext cx="4396800" cy="3043200"/>
          </a:xfrm>
          <a:prstGeom prst="parallelogram">
            <a:avLst>
              <a:gd fmla="val 100155"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116" name="Google Shape;116;p106"/>
          <p:cNvSpPr/>
          <p:nvPr/>
        </p:nvSpPr>
        <p:spPr>
          <a:xfrm>
            <a:off x="2560216" y="0"/>
            <a:ext cx="6583800" cy="5143500"/>
          </a:xfrm>
          <a:prstGeom prst="parallelogram">
            <a:avLst>
              <a:gd fmla="val 100155"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117" name="Google Shape;117;p106"/>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118" name="Google Shape;118;p106"/>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119" name="Google Shape;119;p106"/>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120" name="Google Shape;120;p106"/>
          <p:cNvSpPr txBox="1"/>
          <p:nvPr>
            <p:ph type="title"/>
          </p:nvPr>
        </p:nvSpPr>
        <p:spPr>
          <a:xfrm>
            <a:off x="594360" y="1152525"/>
            <a:ext cx="6035100" cy="1036200"/>
          </a:xfrm>
          <a:prstGeom prst="rect">
            <a:avLst/>
          </a:prstGeom>
          <a:noFill/>
          <a:ln>
            <a:noFill/>
          </a:ln>
        </p:spPr>
        <p:txBody>
          <a:bodyPr anchorCtr="0" anchor="b" bIns="45700" lIns="0" spcFirstLastPara="1" rIns="91425" wrap="square" tIns="45700">
            <a:noAutofit/>
          </a:bodyPr>
          <a:lstStyle>
            <a:lvl1pPr lvl="0" marR="0" rtl="0" algn="l">
              <a:lnSpc>
                <a:spcPct val="80000"/>
              </a:lnSpc>
              <a:spcBef>
                <a:spcPts val="0"/>
              </a:spcBef>
              <a:spcAft>
                <a:spcPts val="0"/>
              </a:spcAft>
              <a:buClr>
                <a:schemeClr val="dk1"/>
              </a:buClr>
              <a:buSzPts val="3400"/>
              <a:buFont typeface="Lato"/>
              <a:buNone/>
              <a:defRPr b="0" i="0" sz="34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1" name="Google Shape;121;p106"/>
          <p:cNvSpPr txBox="1"/>
          <p:nvPr>
            <p:ph idx="1" type="body"/>
          </p:nvPr>
        </p:nvSpPr>
        <p:spPr>
          <a:xfrm>
            <a:off x="594360" y="2194560"/>
            <a:ext cx="6035100" cy="299400"/>
          </a:xfrm>
          <a:prstGeom prst="rect">
            <a:avLst/>
          </a:prstGeom>
          <a:noFill/>
          <a:ln>
            <a:noFill/>
          </a:ln>
        </p:spPr>
        <p:txBody>
          <a:bodyPr anchorCtr="0" anchor="t" bIns="45700" lIns="0" spcFirstLastPara="1" rIns="91425" wrap="square" tIns="22850">
            <a:noAutofit/>
          </a:bodyPr>
          <a:lstStyle>
            <a:lvl1pPr indent="-228600" lvl="0" marL="457200" algn="l">
              <a:lnSpc>
                <a:spcPct val="100000"/>
              </a:lnSpc>
              <a:spcBef>
                <a:spcPts val="450"/>
              </a:spcBef>
              <a:spcAft>
                <a:spcPts val="0"/>
              </a:spcAft>
              <a:buSzPts val="1440"/>
              <a:buNone/>
              <a:defRPr b="0" i="0" sz="1800">
                <a:solidFill>
                  <a:srgbClr val="A5A5A5"/>
                </a:solidFill>
                <a:latin typeface="Lato"/>
                <a:ea typeface="Lato"/>
                <a:cs typeface="Lato"/>
                <a:sym typeface="La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2" name="Google Shape;122;p106"/>
          <p:cNvSpPr/>
          <p:nvPr/>
        </p:nvSpPr>
        <p:spPr>
          <a:xfrm>
            <a:off x="594360" y="640080"/>
            <a:ext cx="1645920" cy="200496"/>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123" name="Shape 123"/>
        <p:cNvGrpSpPr/>
        <p:nvPr/>
      </p:nvGrpSpPr>
      <p:grpSpPr>
        <a:xfrm>
          <a:off x="0" y="0"/>
          <a:ext cx="0" cy="0"/>
          <a:chOff x="0" y="0"/>
          <a:chExt cx="0" cy="0"/>
        </a:xfrm>
      </p:grpSpPr>
      <p:sp>
        <p:nvSpPr>
          <p:cNvPr id="124" name="Google Shape;124;p107"/>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5" name="Google Shape;125;p107"/>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26" name="Google Shape;126;p107"/>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127" name="Google Shape;127;p107"/>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128" name="Google Shape;128;p107"/>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129" name="Google Shape;129;p107"/>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130" name="Google Shape;130;p107"/>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Grid">
  <p:cSld name="Picture Grid">
    <p:spTree>
      <p:nvGrpSpPr>
        <p:cNvPr id="131" name="Shape 131"/>
        <p:cNvGrpSpPr/>
        <p:nvPr/>
      </p:nvGrpSpPr>
      <p:grpSpPr>
        <a:xfrm>
          <a:off x="0" y="0"/>
          <a:ext cx="0" cy="0"/>
          <a:chOff x="0" y="0"/>
          <a:chExt cx="0" cy="0"/>
        </a:xfrm>
      </p:grpSpPr>
      <p:sp>
        <p:nvSpPr>
          <p:cNvPr id="132" name="Google Shape;132;p108"/>
          <p:cNvSpPr txBox="1"/>
          <p:nvPr/>
        </p:nvSpPr>
        <p:spPr>
          <a:xfrm>
            <a:off x="8478789" y="4882122"/>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t/>
            </a:r>
            <a:endParaRPr b="0" i="0" sz="600" u="none" cap="none" strike="noStrike">
              <a:solidFill>
                <a:srgbClr val="B4B4B4"/>
              </a:solidFill>
              <a:latin typeface="Roboto"/>
              <a:ea typeface="Roboto"/>
              <a:cs typeface="Roboto"/>
              <a:sym typeface="Roboto"/>
            </a:endParaRPr>
          </a:p>
        </p:txBody>
      </p:sp>
      <p:pic>
        <p:nvPicPr>
          <p:cNvPr id="133" name="Google Shape;133;p108"/>
          <p:cNvPicPr preferRelativeResize="0"/>
          <p:nvPr/>
        </p:nvPicPr>
        <p:blipFill rotWithShape="1">
          <a:blip r:embed="rId2">
            <a:alphaModFix/>
          </a:blip>
          <a:srcRect b="0" l="0" r="0" t="0"/>
          <a:stretch/>
        </p:blipFill>
        <p:spPr>
          <a:xfrm>
            <a:off x="3494950" y="2394432"/>
            <a:ext cx="2154099" cy="3590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WHITE)">
  <p:cSld name="Multi-use w/ Subtitle (WHITE)">
    <p:spTree>
      <p:nvGrpSpPr>
        <p:cNvPr id="134" name="Shape 134"/>
        <p:cNvGrpSpPr/>
        <p:nvPr/>
      </p:nvGrpSpPr>
      <p:grpSpPr>
        <a:xfrm>
          <a:off x="0" y="0"/>
          <a:ext cx="0" cy="0"/>
          <a:chOff x="0" y="0"/>
          <a:chExt cx="0" cy="0"/>
        </a:xfrm>
      </p:grpSpPr>
      <p:cxnSp>
        <p:nvCxnSpPr>
          <p:cNvPr id="135" name="Google Shape;135;p109"/>
          <p:cNvCxnSpPr/>
          <p:nvPr/>
        </p:nvCxnSpPr>
        <p:spPr>
          <a:xfrm>
            <a:off x="411480" y="412170"/>
            <a:ext cx="8321100" cy="0"/>
          </a:xfrm>
          <a:prstGeom prst="straightConnector1">
            <a:avLst/>
          </a:prstGeom>
          <a:noFill/>
          <a:ln cap="flat" cmpd="sng" w="9525">
            <a:solidFill>
              <a:srgbClr val="B4B4B4"/>
            </a:solidFill>
            <a:prstDash val="solid"/>
            <a:round/>
            <a:headEnd len="sm" w="sm" type="none"/>
            <a:tailEnd len="sm" w="sm" type="none"/>
          </a:ln>
        </p:spPr>
      </p:cxnSp>
      <p:sp>
        <p:nvSpPr>
          <p:cNvPr id="136" name="Google Shape;136;p109"/>
          <p:cNvSpPr txBox="1"/>
          <p:nvPr>
            <p:ph type="title"/>
          </p:nvPr>
        </p:nvSpPr>
        <p:spPr>
          <a:xfrm>
            <a:off x="411480" y="462517"/>
            <a:ext cx="8321100" cy="417600"/>
          </a:xfrm>
          <a:prstGeom prst="rect">
            <a:avLst/>
          </a:prstGeom>
          <a:noFill/>
          <a:ln>
            <a:noFill/>
          </a:ln>
        </p:spPr>
        <p:txBody>
          <a:bodyPr anchorCtr="0" anchor="b" bIns="45700" lIns="0" spcFirstLastPara="1" rIns="91425" wrap="square" tIns="45700">
            <a:noAutofit/>
          </a:bodyPr>
          <a:lstStyle>
            <a:lvl1pPr lvl="0" marR="0" rtl="0" algn="l">
              <a:lnSpc>
                <a:spcPct val="80000"/>
              </a:lnSpc>
              <a:spcBef>
                <a:spcPts val="0"/>
              </a:spcBef>
              <a:spcAft>
                <a:spcPts val="0"/>
              </a:spcAft>
              <a:buClr>
                <a:schemeClr val="dk1"/>
              </a:buClr>
              <a:buSzPts val="3000"/>
              <a:buFont typeface="Lato"/>
              <a:buNone/>
              <a:defRPr b="0" i="0" sz="225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9pPr>
          </a:lstStyle>
          <a:p/>
        </p:txBody>
      </p:sp>
      <p:sp>
        <p:nvSpPr>
          <p:cNvPr id="137" name="Google Shape;137;p109"/>
          <p:cNvSpPr txBox="1"/>
          <p:nvPr>
            <p:ph idx="1" type="body"/>
          </p:nvPr>
        </p:nvSpPr>
        <p:spPr>
          <a:xfrm>
            <a:off x="411480" y="880215"/>
            <a:ext cx="8321100" cy="308100"/>
          </a:xfrm>
          <a:prstGeom prst="rect">
            <a:avLst/>
          </a:prstGeom>
          <a:noFill/>
          <a:ln>
            <a:noFill/>
          </a:ln>
        </p:spPr>
        <p:txBody>
          <a:bodyPr anchorCtr="0" anchor="t" bIns="45700" lIns="0" spcFirstLastPara="1" rIns="91425" wrap="square" tIns="22850">
            <a:noAutofit/>
          </a:bodyPr>
          <a:lstStyle>
            <a:lvl1pPr indent="-228600" lvl="0" marL="457200" algn="l">
              <a:lnSpc>
                <a:spcPct val="100000"/>
              </a:lnSpc>
              <a:spcBef>
                <a:spcPts val="450"/>
              </a:spcBef>
              <a:spcAft>
                <a:spcPts val="0"/>
              </a:spcAft>
              <a:buSzPts val="1760"/>
              <a:buNone/>
              <a:defRPr b="0" i="0" sz="1650">
                <a:solidFill>
                  <a:schemeClr val="accent1"/>
                </a:solidFill>
                <a:latin typeface="Roboto"/>
                <a:ea typeface="Roboto"/>
                <a:cs typeface="Roboto"/>
                <a:sym typeface="Roboto"/>
              </a:defRPr>
            </a:lvl1pPr>
            <a:lvl2pPr indent="-228600" lvl="1" marL="914400" algn="l">
              <a:lnSpc>
                <a:spcPct val="100000"/>
              </a:lnSpc>
              <a:spcBef>
                <a:spcPts val="375"/>
              </a:spcBef>
              <a:spcAft>
                <a:spcPts val="0"/>
              </a:spcAft>
              <a:buSzPts val="1706"/>
              <a:buNone/>
              <a:defRPr sz="1600">
                <a:solidFill>
                  <a:schemeClr val="accent1"/>
                </a:solidFill>
              </a:defRPr>
            </a:lvl2pPr>
            <a:lvl3pPr indent="-228600" lvl="2" marL="1371600" algn="l">
              <a:lnSpc>
                <a:spcPct val="100000"/>
              </a:lnSpc>
              <a:spcBef>
                <a:spcPts val="300"/>
              </a:spcBef>
              <a:spcAft>
                <a:spcPts val="0"/>
              </a:spcAft>
              <a:buSzPts val="1706"/>
              <a:buNone/>
              <a:defRPr sz="1600">
                <a:solidFill>
                  <a:schemeClr val="accent1"/>
                </a:solidFill>
              </a:defRPr>
            </a:lvl3pPr>
            <a:lvl4pPr indent="-228600" lvl="3" marL="1828800" algn="l">
              <a:lnSpc>
                <a:spcPct val="100000"/>
              </a:lnSpc>
              <a:spcBef>
                <a:spcPts val="300"/>
              </a:spcBef>
              <a:spcAft>
                <a:spcPts val="0"/>
              </a:spcAft>
              <a:buSzPts val="1706"/>
              <a:buNone/>
              <a:defRPr sz="1600">
                <a:solidFill>
                  <a:schemeClr val="accent1"/>
                </a:solidFill>
              </a:defRPr>
            </a:lvl4pPr>
            <a:lvl5pPr indent="-228600" lvl="4" marL="2286000" algn="l">
              <a:lnSpc>
                <a:spcPct val="100000"/>
              </a:lnSpc>
              <a:spcBef>
                <a:spcPts val="300"/>
              </a:spcBef>
              <a:spcAft>
                <a:spcPts val="0"/>
              </a:spcAft>
              <a:buSzPts val="1706"/>
              <a:buNone/>
              <a:defRPr sz="1600">
                <a:solidFill>
                  <a:schemeClr val="accent1"/>
                </a:solidFill>
              </a:defRPr>
            </a:lvl5pPr>
            <a:lvl6pPr indent="-342900" lvl="5" marL="2743200" algn="l">
              <a:lnSpc>
                <a:spcPct val="100000"/>
              </a:lnSpc>
              <a:spcBef>
                <a:spcPts val="270"/>
              </a:spcBef>
              <a:spcAft>
                <a:spcPts val="0"/>
              </a:spcAft>
              <a:buClr>
                <a:schemeClr val="dk1"/>
              </a:buClr>
              <a:buSzPts val="1800"/>
              <a:buChar char="•"/>
              <a:defRPr/>
            </a:lvl6pPr>
            <a:lvl7pPr indent="-342900" lvl="6" marL="3200400" algn="l">
              <a:lnSpc>
                <a:spcPct val="100000"/>
              </a:lnSpc>
              <a:spcBef>
                <a:spcPts val="270"/>
              </a:spcBef>
              <a:spcAft>
                <a:spcPts val="0"/>
              </a:spcAft>
              <a:buClr>
                <a:schemeClr val="dk1"/>
              </a:buClr>
              <a:buSzPts val="1800"/>
              <a:buChar char="•"/>
              <a:defRPr/>
            </a:lvl7pPr>
            <a:lvl8pPr indent="-342900" lvl="7" marL="3657600" algn="l">
              <a:lnSpc>
                <a:spcPct val="100000"/>
              </a:lnSpc>
              <a:spcBef>
                <a:spcPts val="270"/>
              </a:spcBef>
              <a:spcAft>
                <a:spcPts val="0"/>
              </a:spcAft>
              <a:buClr>
                <a:schemeClr val="dk1"/>
              </a:buClr>
              <a:buSzPts val="1800"/>
              <a:buChar char="•"/>
              <a:defRPr/>
            </a:lvl8pPr>
            <a:lvl9pPr indent="-342900" lvl="8" marL="4114800" algn="l">
              <a:lnSpc>
                <a:spcPct val="100000"/>
              </a:lnSpc>
              <a:spcBef>
                <a:spcPts val="27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p:cSld name="Multi-use w/ Subtitle">
    <p:spTree>
      <p:nvGrpSpPr>
        <p:cNvPr id="140" name="Shape 140"/>
        <p:cNvGrpSpPr/>
        <p:nvPr/>
      </p:nvGrpSpPr>
      <p:grpSpPr>
        <a:xfrm>
          <a:off x="0" y="0"/>
          <a:ext cx="0" cy="0"/>
          <a:chOff x="0" y="0"/>
          <a:chExt cx="0" cy="0"/>
        </a:xfrm>
      </p:grpSpPr>
      <p:pic>
        <p:nvPicPr>
          <p:cNvPr id="141" name="Google Shape;141;p79"/>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142" name="Google Shape;142;p79"/>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3" name="Google Shape;143;p79"/>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4" name="Google Shape;144;p79"/>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cxnSp>
        <p:nvCxnSpPr>
          <p:cNvPr id="145" name="Google Shape;145;p79"/>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146" name="Google Shape;146;p79"/>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Multi-use w/ Subtitle (WHITE)">
  <p:cSld name="1_Multi-use w/ Subtitle (WHITE)">
    <p:spTree>
      <p:nvGrpSpPr>
        <p:cNvPr id="19" name="Shape 19"/>
        <p:cNvGrpSpPr/>
        <p:nvPr/>
      </p:nvGrpSpPr>
      <p:grpSpPr>
        <a:xfrm>
          <a:off x="0" y="0"/>
          <a:ext cx="0" cy="0"/>
          <a:chOff x="0" y="0"/>
          <a:chExt cx="0" cy="0"/>
        </a:xfrm>
      </p:grpSpPr>
      <p:sp>
        <p:nvSpPr>
          <p:cNvPr id="20" name="Google Shape;20;p67"/>
          <p:cNvSpPr txBox="1"/>
          <p:nvPr/>
        </p:nvSpPr>
        <p:spPr>
          <a:xfrm>
            <a:off x="8478789" y="4882122"/>
            <a:ext cx="255637" cy="92333"/>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4B4B4"/>
                </a:solidFill>
                <a:latin typeface="Roboto"/>
                <a:ea typeface="Roboto"/>
                <a:cs typeface="Roboto"/>
                <a:sym typeface="Roboto"/>
              </a:rPr>
              <a:t>‹#›</a:t>
            </a:fld>
            <a:endParaRPr b="0" i="0" sz="600" u="none" cap="none" strike="noStrike">
              <a:solidFill>
                <a:srgbClr val="B4B4B4"/>
              </a:solidFill>
              <a:latin typeface="Roboto"/>
              <a:ea typeface="Roboto"/>
              <a:cs typeface="Roboto"/>
              <a:sym typeface="Roboto"/>
            </a:endParaRPr>
          </a:p>
        </p:txBody>
      </p:sp>
      <p:sp>
        <p:nvSpPr>
          <p:cNvPr id="21" name="Google Shape;21;p67"/>
          <p:cNvSpPr txBox="1"/>
          <p:nvPr/>
        </p:nvSpPr>
        <p:spPr>
          <a:xfrm>
            <a:off x="7120771" y="4882122"/>
            <a:ext cx="1409660" cy="92333"/>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4B4B4"/>
                </a:solidFill>
                <a:latin typeface="Roboto"/>
                <a:ea typeface="Roboto"/>
                <a:cs typeface="Roboto"/>
                <a:sym typeface="Roboto"/>
              </a:rPr>
              <a:t>© Cloudera, Inc. All rights reserved.</a:t>
            </a:r>
            <a:endParaRPr b="0" i="0" sz="1400" u="none" cap="none" strike="noStrike">
              <a:solidFill>
                <a:srgbClr val="000000"/>
              </a:solidFill>
              <a:latin typeface="Arial"/>
              <a:ea typeface="Arial"/>
              <a:cs typeface="Arial"/>
              <a:sym typeface="Arial"/>
            </a:endParaRPr>
          </a:p>
        </p:txBody>
      </p:sp>
      <p:cxnSp>
        <p:nvCxnSpPr>
          <p:cNvPr id="22" name="Google Shape;22;p67"/>
          <p:cNvCxnSpPr/>
          <p:nvPr/>
        </p:nvCxnSpPr>
        <p:spPr>
          <a:xfrm>
            <a:off x="411480" y="412170"/>
            <a:ext cx="8321040" cy="0"/>
          </a:xfrm>
          <a:prstGeom prst="straightConnector1">
            <a:avLst/>
          </a:prstGeom>
          <a:noFill/>
          <a:ln cap="flat" cmpd="sng" w="9525">
            <a:solidFill>
              <a:srgbClr val="B4B4B4"/>
            </a:solidFill>
            <a:prstDash val="solid"/>
            <a:round/>
            <a:headEnd len="sm" w="sm" type="none"/>
            <a:tailEnd len="sm" w="sm" type="none"/>
          </a:ln>
        </p:spPr>
      </p:cxnSp>
      <p:sp>
        <p:nvSpPr>
          <p:cNvPr id="23" name="Google Shape;23;p67"/>
          <p:cNvSpPr txBox="1"/>
          <p:nvPr>
            <p:ph type="title"/>
          </p:nvPr>
        </p:nvSpPr>
        <p:spPr>
          <a:xfrm>
            <a:off x="411480" y="462517"/>
            <a:ext cx="8321040" cy="417698"/>
          </a:xfrm>
          <a:prstGeom prst="rect">
            <a:avLst/>
          </a:prstGeom>
          <a:noFill/>
          <a:ln>
            <a:noFill/>
          </a:ln>
        </p:spPr>
        <p:txBody>
          <a:bodyPr anchorCtr="0" anchor="b" bIns="45700" lIns="0" spcFirstLastPara="1" rIns="91425" wrap="square" tIns="45700">
            <a:normAutofit/>
          </a:bodyPr>
          <a:lstStyle>
            <a:lvl1pPr lvl="0" marR="0" rtl="0" algn="l">
              <a:lnSpc>
                <a:spcPct val="100000"/>
              </a:lnSpc>
              <a:spcBef>
                <a:spcPts val="0"/>
              </a:spcBef>
              <a:spcAft>
                <a:spcPts val="0"/>
              </a:spcAft>
              <a:buClr>
                <a:srgbClr val="000000"/>
              </a:buClr>
              <a:buSzPts val="1400"/>
              <a:buFont typeface="Arial"/>
              <a:buNone/>
              <a:defRPr b="0" i="0" sz="225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 name="Google Shape;24;p67"/>
          <p:cNvSpPr txBox="1"/>
          <p:nvPr>
            <p:ph idx="1" type="body"/>
          </p:nvPr>
        </p:nvSpPr>
        <p:spPr>
          <a:xfrm>
            <a:off x="411480" y="880215"/>
            <a:ext cx="8321040" cy="307975"/>
          </a:xfrm>
          <a:prstGeom prst="rect">
            <a:avLst/>
          </a:prstGeom>
          <a:noFill/>
          <a:ln>
            <a:noFill/>
          </a:ln>
        </p:spPr>
        <p:txBody>
          <a:bodyPr anchorCtr="0" anchor="t" bIns="45700" lIns="0" spcFirstLastPara="1" rIns="91425" wrap="square" tIns="22850">
            <a:normAutofit/>
          </a:bodyPr>
          <a:lstStyle>
            <a:lvl1pPr indent="-228600" lvl="0" marL="457200" algn="l">
              <a:lnSpc>
                <a:spcPct val="100000"/>
              </a:lnSpc>
              <a:spcBef>
                <a:spcPts val="450"/>
              </a:spcBef>
              <a:spcAft>
                <a:spcPts val="0"/>
              </a:spcAft>
              <a:buSzPts val="1440"/>
              <a:buNone/>
              <a:defRPr b="0" i="0" sz="1650">
                <a:solidFill>
                  <a:schemeClr val="accent1"/>
                </a:solidFill>
                <a:latin typeface="Roboto"/>
                <a:ea typeface="Roboto"/>
                <a:cs typeface="Roboto"/>
                <a:sym typeface="Roboto"/>
              </a:defRPr>
            </a:lvl1pPr>
            <a:lvl2pPr indent="-228600" lvl="1" marL="914400" algn="l">
              <a:lnSpc>
                <a:spcPct val="100000"/>
              </a:lnSpc>
              <a:spcBef>
                <a:spcPts val="375"/>
              </a:spcBef>
              <a:spcAft>
                <a:spcPts val="0"/>
              </a:spcAft>
              <a:buSzPts val="1440"/>
              <a:buNone/>
              <a:defRPr sz="1600">
                <a:solidFill>
                  <a:schemeClr val="accent1"/>
                </a:solidFill>
              </a:defRPr>
            </a:lvl2pPr>
            <a:lvl3pPr indent="-228600" lvl="2" marL="1371600" algn="l">
              <a:lnSpc>
                <a:spcPct val="100000"/>
              </a:lnSpc>
              <a:spcBef>
                <a:spcPts val="300"/>
              </a:spcBef>
              <a:spcAft>
                <a:spcPts val="0"/>
              </a:spcAft>
              <a:buSzPts val="1440"/>
              <a:buNone/>
              <a:defRPr sz="1600">
                <a:solidFill>
                  <a:schemeClr val="accent1"/>
                </a:solidFill>
              </a:defRPr>
            </a:lvl3pPr>
            <a:lvl4pPr indent="-228600" lvl="3" marL="1828800" algn="l">
              <a:lnSpc>
                <a:spcPct val="100000"/>
              </a:lnSpc>
              <a:spcBef>
                <a:spcPts val="300"/>
              </a:spcBef>
              <a:spcAft>
                <a:spcPts val="0"/>
              </a:spcAft>
              <a:buSzPts val="1440"/>
              <a:buNone/>
              <a:defRPr sz="1600">
                <a:solidFill>
                  <a:schemeClr val="accent1"/>
                </a:solidFill>
              </a:defRPr>
            </a:lvl4pPr>
            <a:lvl5pPr indent="-228600" lvl="4" marL="2286000" algn="l">
              <a:lnSpc>
                <a:spcPct val="100000"/>
              </a:lnSpc>
              <a:spcBef>
                <a:spcPts val="300"/>
              </a:spcBef>
              <a:spcAft>
                <a:spcPts val="0"/>
              </a:spcAft>
              <a:buSzPts val="1440"/>
              <a:buNone/>
              <a:defRPr sz="1600">
                <a:solidFill>
                  <a:schemeClr val="accent1"/>
                </a:solidFill>
              </a:defRPr>
            </a:lvl5pPr>
            <a:lvl6pPr indent="-323850" lvl="5" marL="2743200" algn="l">
              <a:lnSpc>
                <a:spcPct val="100000"/>
              </a:lnSpc>
              <a:spcBef>
                <a:spcPts val="300"/>
              </a:spcBef>
              <a:spcAft>
                <a:spcPts val="0"/>
              </a:spcAft>
              <a:buSzPts val="1500"/>
              <a:buChar char="•"/>
              <a:defRPr/>
            </a:lvl6pPr>
            <a:lvl7pPr indent="-323850" lvl="6" marL="3200400" algn="l">
              <a:lnSpc>
                <a:spcPct val="100000"/>
              </a:lnSpc>
              <a:spcBef>
                <a:spcPts val="300"/>
              </a:spcBef>
              <a:spcAft>
                <a:spcPts val="0"/>
              </a:spcAft>
              <a:buSzPts val="1500"/>
              <a:buChar char="•"/>
              <a:defRPr/>
            </a:lvl7pPr>
            <a:lvl8pPr indent="-323850" lvl="7" marL="3657600" algn="l">
              <a:lnSpc>
                <a:spcPct val="100000"/>
              </a:lnSpc>
              <a:spcBef>
                <a:spcPts val="300"/>
              </a:spcBef>
              <a:spcAft>
                <a:spcPts val="0"/>
              </a:spcAft>
              <a:buSzPts val="1500"/>
              <a:buChar char="•"/>
              <a:defRPr/>
            </a:lvl8pPr>
            <a:lvl9pPr indent="-323850" lvl="8" marL="4114800" algn="l">
              <a:lnSpc>
                <a:spcPct val="100000"/>
              </a:lnSpc>
              <a:spcBef>
                <a:spcPts val="300"/>
              </a:spcBef>
              <a:spcAft>
                <a:spcPts val="0"/>
              </a:spcAft>
              <a:buSzPts val="1500"/>
              <a:buChar char="•"/>
              <a:defRPr/>
            </a:lvl9pPr>
          </a:lstStyle>
          <a:p/>
        </p:txBody>
      </p:sp>
      <p:pic>
        <p:nvPicPr>
          <p:cNvPr id="25" name="Google Shape;25;p67"/>
          <p:cNvPicPr preferRelativeResize="0"/>
          <p:nvPr/>
        </p:nvPicPr>
        <p:blipFill rotWithShape="1">
          <a:blip r:embed="rId2">
            <a:alphaModFix/>
          </a:blip>
          <a:srcRect b="0" l="0" r="0" t="0"/>
          <a:stretch/>
        </p:blipFill>
        <p:spPr>
          <a:xfrm>
            <a:off x="240274" y="4857296"/>
            <a:ext cx="746591" cy="1375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_1 Column">
    <p:spTree>
      <p:nvGrpSpPr>
        <p:cNvPr id="147" name="Shape 147"/>
        <p:cNvGrpSpPr/>
        <p:nvPr/>
      </p:nvGrpSpPr>
      <p:grpSpPr>
        <a:xfrm>
          <a:off x="0" y="0"/>
          <a:ext cx="0" cy="0"/>
          <a:chOff x="0" y="0"/>
          <a:chExt cx="0" cy="0"/>
        </a:xfrm>
      </p:grpSpPr>
      <p:sp>
        <p:nvSpPr>
          <p:cNvPr id="148" name="Google Shape;148;p81"/>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9" name="Google Shape;149;p81"/>
          <p:cNvSpPr txBox="1"/>
          <p:nvPr>
            <p:ph idx="1" type="body"/>
          </p:nvPr>
        </p:nvSpPr>
        <p:spPr>
          <a:xfrm>
            <a:off x="419100" y="914400"/>
            <a:ext cx="8305800" cy="308100"/>
          </a:xfrm>
          <a:prstGeom prst="rect">
            <a:avLst/>
          </a:prstGeom>
          <a:noFill/>
          <a:ln>
            <a:noFill/>
          </a:ln>
        </p:spPr>
        <p:txBody>
          <a:bodyPr anchorCtr="0" anchor="t" bIns="45700" lIns="0" spcFirstLastPara="1" rIns="0" wrap="square" tIns="27425">
            <a:noAutofit/>
          </a:bodyPr>
          <a:lstStyle>
            <a:lvl1pPr indent="-228600" lvl="0" marL="457200" algn="l">
              <a:lnSpc>
                <a:spcPct val="100000"/>
              </a:lnSpc>
              <a:spcBef>
                <a:spcPts val="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0"/>
              </a:spcBef>
              <a:spcAft>
                <a:spcPts val="0"/>
              </a:spcAft>
              <a:buSzPts val="1280"/>
              <a:buNone/>
              <a:defRPr sz="1600">
                <a:solidFill>
                  <a:schemeClr val="accent1"/>
                </a:solidFill>
              </a:defRPr>
            </a:lvl2pPr>
            <a:lvl3pPr indent="-228600" lvl="2" marL="1371600" algn="l">
              <a:lnSpc>
                <a:spcPct val="100000"/>
              </a:lnSpc>
              <a:spcBef>
                <a:spcPts val="0"/>
              </a:spcBef>
              <a:spcAft>
                <a:spcPts val="0"/>
              </a:spcAft>
              <a:buSzPts val="1280"/>
              <a:buNone/>
              <a:defRPr sz="1600">
                <a:solidFill>
                  <a:schemeClr val="accent1"/>
                </a:solidFill>
              </a:defRPr>
            </a:lvl3pPr>
            <a:lvl4pPr indent="-228600" lvl="3" marL="1828800" algn="l">
              <a:lnSpc>
                <a:spcPct val="100000"/>
              </a:lnSpc>
              <a:spcBef>
                <a:spcPts val="0"/>
              </a:spcBef>
              <a:spcAft>
                <a:spcPts val="0"/>
              </a:spcAft>
              <a:buSzPts val="1280"/>
              <a:buNone/>
              <a:defRPr sz="1600">
                <a:solidFill>
                  <a:schemeClr val="accent1"/>
                </a:solidFill>
              </a:defRPr>
            </a:lvl4pPr>
            <a:lvl5pPr indent="-228600" lvl="4" marL="2286000" algn="l">
              <a:lnSpc>
                <a:spcPct val="100000"/>
              </a:lnSpc>
              <a:spcBef>
                <a:spcPts val="0"/>
              </a:spcBef>
              <a:spcAft>
                <a:spcPts val="0"/>
              </a:spcAft>
              <a:buSzPts val="1280"/>
              <a:buNone/>
              <a:defRPr sz="1600">
                <a:solidFill>
                  <a:schemeClr val="accent1"/>
                </a:solidFil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150" name="Google Shape;150;p81"/>
          <p:cNvSpPr txBox="1"/>
          <p:nvPr>
            <p:ph idx="2" type="body"/>
          </p:nvPr>
        </p:nvSpPr>
        <p:spPr>
          <a:xfrm>
            <a:off x="419099" y="1603771"/>
            <a:ext cx="83058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BFBFBF"/>
              </a:buClr>
              <a:buSzPts val="1400"/>
              <a:buFont typeface="Roboto"/>
              <a:buChar char="•"/>
              <a:defRPr>
                <a:solidFill>
                  <a:srgbClr val="7F7F7F"/>
                </a:solidFill>
              </a:defRPr>
            </a:lvl1pPr>
            <a:lvl2pPr indent="-317500" lvl="1" marL="914400" algn="l">
              <a:lnSpc>
                <a:spcPct val="100000"/>
              </a:lnSpc>
              <a:spcBef>
                <a:spcPts val="375"/>
              </a:spcBef>
              <a:spcAft>
                <a:spcPts val="0"/>
              </a:spcAft>
              <a:buClr>
                <a:srgbClr val="BFBFBF"/>
              </a:buClr>
              <a:buSzPts val="1400"/>
              <a:buChar char="–"/>
              <a:defRPr>
                <a:solidFill>
                  <a:srgbClr val="7F7F7F"/>
                </a:solidFill>
              </a:defRPr>
            </a:lvl2pPr>
            <a:lvl3pPr indent="-317500" lvl="2" marL="1371600" algn="l">
              <a:lnSpc>
                <a:spcPct val="100000"/>
              </a:lnSpc>
              <a:spcBef>
                <a:spcPts val="300"/>
              </a:spcBef>
              <a:spcAft>
                <a:spcPts val="0"/>
              </a:spcAft>
              <a:buClr>
                <a:srgbClr val="BFBFBF"/>
              </a:buClr>
              <a:buSzPts val="1400"/>
              <a:buFont typeface="Roboto"/>
              <a:buChar char="•"/>
              <a:defRPr>
                <a:solidFill>
                  <a:srgbClr val="7F7F7F"/>
                </a:solidFill>
              </a:defRPr>
            </a:lvl3pPr>
            <a:lvl4pPr indent="-317500" lvl="3" marL="1828800" algn="l">
              <a:lnSpc>
                <a:spcPct val="100000"/>
              </a:lnSpc>
              <a:spcBef>
                <a:spcPts val="300"/>
              </a:spcBef>
              <a:spcAft>
                <a:spcPts val="0"/>
              </a:spcAft>
              <a:buClr>
                <a:srgbClr val="BFBFBF"/>
              </a:buClr>
              <a:buSzPts val="1400"/>
              <a:buChar char="–"/>
              <a:defRPr>
                <a:solidFill>
                  <a:srgbClr val="7F7F7F"/>
                </a:solidFill>
              </a:defRPr>
            </a:lvl4pPr>
            <a:lvl5pPr indent="-317500" lvl="4" marL="2286000" algn="l">
              <a:lnSpc>
                <a:spcPct val="100000"/>
              </a:lnSpc>
              <a:spcBef>
                <a:spcPts val="300"/>
              </a:spcBef>
              <a:spcAft>
                <a:spcPts val="0"/>
              </a:spcAft>
              <a:buClr>
                <a:srgbClr val="BFBFBF"/>
              </a:buClr>
              <a:buSzPts val="1400"/>
              <a:buFont typeface="Roboto"/>
              <a:buChar char="•"/>
              <a:defRPr>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51" name="Google Shape;151;p81"/>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152" name="Google Shape;152;p81"/>
          <p:cNvPicPr preferRelativeResize="0"/>
          <p:nvPr/>
        </p:nvPicPr>
        <p:blipFill rotWithShape="1">
          <a:blip r:embed="rId2">
            <a:alphaModFix/>
          </a:blip>
          <a:srcRect b="0" l="0" r="0" t="0"/>
          <a:stretch/>
        </p:blipFill>
        <p:spPr>
          <a:xfrm>
            <a:off x="0" y="4640580"/>
            <a:ext cx="6907194" cy="502920"/>
          </a:xfrm>
          <a:prstGeom prst="rect">
            <a:avLst/>
          </a:prstGeom>
          <a:noFill/>
          <a:ln>
            <a:noFill/>
          </a:ln>
        </p:spPr>
      </p:pic>
      <p:sp>
        <p:nvSpPr>
          <p:cNvPr id="153" name="Google Shape;153;p81"/>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154" name="Google Shape;154;p81"/>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r>
              <a:rPr b="0" i="0" lang="en" sz="600" u="none" cap="none" strike="noStrike">
                <a:solidFill>
                  <a:srgbClr val="A5A5A5"/>
                </a:solidFill>
                <a:latin typeface="Roboto"/>
                <a:ea typeface="Roboto"/>
                <a:cs typeface="Roboto"/>
                <a:sym typeface="Roboto"/>
              </a:rPr>
              <a:t>© 2020 Cloudera, Inc. All rights reserved.</a:t>
            </a:r>
            <a:endParaRPr b="0" i="0" sz="1013" u="none" cap="none" strike="noStrike">
              <a:solidFill>
                <a:schemeClr val="dk1"/>
              </a:solidFill>
              <a:latin typeface="Roboto"/>
              <a:ea typeface="Roboto"/>
              <a:cs typeface="Roboto"/>
              <a:sym typeface="Roboto"/>
            </a:endParaRPr>
          </a:p>
        </p:txBody>
      </p:sp>
      <p:sp>
        <p:nvSpPr>
          <p:cNvPr id="155" name="Google Shape;155;p81"/>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amp; Image">
  <p:cSld name="1_Info &amp; Image">
    <p:spTree>
      <p:nvGrpSpPr>
        <p:cNvPr id="156" name="Shape 156"/>
        <p:cNvGrpSpPr/>
        <p:nvPr/>
      </p:nvGrpSpPr>
      <p:grpSpPr>
        <a:xfrm>
          <a:off x="0" y="0"/>
          <a:ext cx="0" cy="0"/>
          <a:chOff x="0" y="0"/>
          <a:chExt cx="0" cy="0"/>
        </a:xfrm>
      </p:grpSpPr>
      <p:sp>
        <p:nvSpPr>
          <p:cNvPr id="157" name="Google Shape;157;p82"/>
          <p:cNvSpPr/>
          <p:nvPr/>
        </p:nvSpPr>
        <p:spPr>
          <a:xfrm>
            <a:off x="419100" y="640080"/>
            <a:ext cx="2377500" cy="1325100"/>
          </a:xfrm>
          <a:prstGeom prst="rect">
            <a:avLst/>
          </a:prstGeom>
          <a:solidFill>
            <a:srgbClr val="172C34">
              <a:alpha val="7058"/>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Roboto"/>
              <a:ea typeface="Roboto"/>
              <a:cs typeface="Roboto"/>
              <a:sym typeface="Roboto"/>
            </a:endParaRPr>
          </a:p>
        </p:txBody>
      </p:sp>
      <p:sp>
        <p:nvSpPr>
          <p:cNvPr id="158" name="Google Shape;158;p82"/>
          <p:cNvSpPr txBox="1"/>
          <p:nvPr>
            <p:ph type="title"/>
          </p:nvPr>
        </p:nvSpPr>
        <p:spPr>
          <a:xfrm>
            <a:off x="502920" y="731520"/>
            <a:ext cx="2194500" cy="11430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cxnSp>
        <p:nvCxnSpPr>
          <p:cNvPr id="159" name="Google Shape;159;p82"/>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cxnSp>
        <p:nvCxnSpPr>
          <p:cNvPr id="160" name="Google Shape;160;p82"/>
          <p:cNvCxnSpPr/>
          <p:nvPr/>
        </p:nvCxnSpPr>
        <p:spPr>
          <a:xfrm>
            <a:off x="2964180" y="412170"/>
            <a:ext cx="5760900" cy="0"/>
          </a:xfrm>
          <a:prstGeom prst="straightConnector1">
            <a:avLst/>
          </a:prstGeom>
          <a:noFill/>
          <a:ln cap="flat" cmpd="sng" w="9525">
            <a:solidFill>
              <a:srgbClr val="7F7F7F"/>
            </a:solidFill>
            <a:prstDash val="solid"/>
            <a:round/>
            <a:headEnd len="sm" w="sm" type="none"/>
            <a:tailEnd len="sm" w="sm" type="none"/>
          </a:ln>
        </p:spPr>
      </p:cxnSp>
      <p:sp>
        <p:nvSpPr>
          <p:cNvPr id="161" name="Google Shape;161;p82"/>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92100" lvl="0" marL="457200" algn="l">
              <a:lnSpc>
                <a:spcPct val="100000"/>
              </a:lnSpc>
              <a:spcBef>
                <a:spcPts val="0"/>
              </a:spcBef>
              <a:spcAft>
                <a:spcPts val="0"/>
              </a:spcAft>
              <a:buClr>
                <a:srgbClr val="BFBFBF"/>
              </a:buClr>
              <a:buSzPts val="1000"/>
              <a:buFont typeface="Roboto"/>
              <a:buChar char="•"/>
              <a:defRPr b="0" i="0" sz="1200">
                <a:solidFill>
                  <a:srgbClr val="7F7F7F"/>
                </a:solidFill>
                <a:latin typeface="Roboto"/>
                <a:ea typeface="Roboto"/>
                <a:cs typeface="Roboto"/>
                <a:sym typeface="Roboto"/>
              </a:defRPr>
            </a:lvl1pPr>
            <a:lvl2pPr indent="-292100" lvl="1" marL="914400" algn="l">
              <a:lnSpc>
                <a:spcPct val="100000"/>
              </a:lnSpc>
              <a:spcBef>
                <a:spcPts val="600"/>
              </a:spcBef>
              <a:spcAft>
                <a:spcPts val="0"/>
              </a:spcAft>
              <a:buClr>
                <a:srgbClr val="BFBFBF"/>
              </a:buClr>
              <a:buSzPts val="1000"/>
              <a:buChar char="–"/>
              <a:defRPr b="0" i="0" sz="1200">
                <a:solidFill>
                  <a:srgbClr val="7F7F7F"/>
                </a:solidFill>
                <a:latin typeface="Roboto"/>
                <a:ea typeface="Roboto"/>
                <a:cs typeface="Roboto"/>
                <a:sym typeface="Roboto"/>
              </a:defRPr>
            </a:lvl2pPr>
            <a:lvl3pPr indent="-292100" lvl="2" marL="1371600" algn="l">
              <a:lnSpc>
                <a:spcPct val="100000"/>
              </a:lnSpc>
              <a:spcBef>
                <a:spcPts val="600"/>
              </a:spcBef>
              <a:spcAft>
                <a:spcPts val="0"/>
              </a:spcAft>
              <a:buClr>
                <a:srgbClr val="BFBFBF"/>
              </a:buClr>
              <a:buSzPts val="1000"/>
              <a:buFont typeface="Roboto"/>
              <a:buChar char="•"/>
              <a:defRPr b="0" i="0" sz="1200">
                <a:solidFill>
                  <a:srgbClr val="7F7F7F"/>
                </a:solidFill>
                <a:latin typeface="Roboto"/>
                <a:ea typeface="Roboto"/>
                <a:cs typeface="Roboto"/>
                <a:sym typeface="Roboto"/>
              </a:defRPr>
            </a:lvl3pPr>
            <a:lvl4pPr indent="-292100" lvl="3" marL="1828800" algn="l">
              <a:lnSpc>
                <a:spcPct val="100000"/>
              </a:lnSpc>
              <a:spcBef>
                <a:spcPts val="600"/>
              </a:spcBef>
              <a:spcAft>
                <a:spcPts val="0"/>
              </a:spcAft>
              <a:buClr>
                <a:srgbClr val="BFBFBF"/>
              </a:buClr>
              <a:buSzPts val="1000"/>
              <a:buChar char="–"/>
              <a:defRPr b="0" i="0" sz="1200">
                <a:solidFill>
                  <a:srgbClr val="7F7F7F"/>
                </a:solidFill>
                <a:latin typeface="Roboto"/>
                <a:ea typeface="Roboto"/>
                <a:cs typeface="Roboto"/>
                <a:sym typeface="Roboto"/>
              </a:defRPr>
            </a:lvl4pPr>
            <a:lvl5pPr indent="-292100" lvl="4" marL="2286000" algn="l">
              <a:lnSpc>
                <a:spcPct val="100000"/>
              </a:lnSpc>
              <a:spcBef>
                <a:spcPts val="600"/>
              </a:spcBef>
              <a:spcAft>
                <a:spcPts val="0"/>
              </a:spcAft>
              <a:buClr>
                <a:srgbClr val="BFBFBF"/>
              </a:buClr>
              <a:buSzPts val="1000"/>
              <a:buFont typeface="Roboto"/>
              <a:buChar char="•"/>
              <a:defRPr b="0" i="0" sz="1200">
                <a:solidFill>
                  <a:srgbClr val="7F7F7F"/>
                </a:solidFill>
                <a:latin typeface="Roboto"/>
                <a:ea typeface="Roboto"/>
                <a:cs typeface="Roboto"/>
                <a:sym typeface="Roboto"/>
              </a:defRPr>
            </a:lvl5pPr>
            <a:lvl6pPr indent="-342900" lvl="5" marL="2743200" algn="l">
              <a:lnSpc>
                <a:spcPct val="100000"/>
              </a:lnSpc>
              <a:spcBef>
                <a:spcPts val="600"/>
              </a:spcBef>
              <a:spcAft>
                <a:spcPts val="0"/>
              </a:spcAft>
              <a:buClr>
                <a:schemeClr val="dk1"/>
              </a:buClr>
              <a:buSzPts val="1800"/>
              <a:buFont typeface="Roboto"/>
              <a:buChar char="•"/>
              <a:defRPr/>
            </a:lvl6pPr>
            <a:lvl7pPr indent="-342900" lvl="6" marL="3200400" algn="l">
              <a:lnSpc>
                <a:spcPct val="100000"/>
              </a:lnSpc>
              <a:spcBef>
                <a:spcPts val="400"/>
              </a:spcBef>
              <a:spcAft>
                <a:spcPts val="0"/>
              </a:spcAft>
              <a:buClr>
                <a:schemeClr val="dk1"/>
              </a:buClr>
              <a:buSzPts val="1800"/>
              <a:buChar char="•"/>
              <a:defRPr/>
            </a:lvl7pPr>
            <a:lvl8pPr indent="-342900" lvl="7" marL="3657600" algn="l">
              <a:lnSpc>
                <a:spcPct val="100000"/>
              </a:lnSpc>
              <a:spcBef>
                <a:spcPts val="400"/>
              </a:spcBef>
              <a:spcAft>
                <a:spcPts val="0"/>
              </a:spcAft>
              <a:buClr>
                <a:schemeClr val="dk1"/>
              </a:buClr>
              <a:buSzPts val="1800"/>
              <a:buChar char="•"/>
              <a:defRPr/>
            </a:lvl8pPr>
            <a:lvl9pPr indent="-342900" lvl="8" marL="4114800" algn="l">
              <a:lnSpc>
                <a:spcPct val="100000"/>
              </a:lnSpc>
              <a:spcBef>
                <a:spcPts val="400"/>
              </a:spcBef>
              <a:spcAft>
                <a:spcPts val="0"/>
              </a:spcAft>
              <a:buClr>
                <a:schemeClr val="dk1"/>
              </a:buClr>
              <a:buSzPts val="1800"/>
              <a:buChar char="•"/>
              <a:defRPr/>
            </a:lvl9pPr>
          </a:lstStyle>
          <a:p/>
        </p:txBody>
      </p:sp>
      <p:pic>
        <p:nvPicPr>
          <p:cNvPr id="162" name="Google Shape;162;p82"/>
          <p:cNvPicPr preferRelativeResize="0"/>
          <p:nvPr/>
        </p:nvPicPr>
        <p:blipFill rotWithShape="1">
          <a:blip r:embed="rId2">
            <a:alphaModFix/>
          </a:blip>
          <a:srcRect b="0" l="0" r="0" t="0"/>
          <a:stretch/>
        </p:blipFill>
        <p:spPr>
          <a:xfrm>
            <a:off x="0" y="4640580"/>
            <a:ext cx="6907201" cy="502920"/>
          </a:xfrm>
          <a:prstGeom prst="rect">
            <a:avLst/>
          </a:prstGeom>
          <a:noFill/>
          <a:ln>
            <a:noFill/>
          </a:ln>
        </p:spPr>
      </p:pic>
      <p:sp>
        <p:nvSpPr>
          <p:cNvPr id="163" name="Google Shape;163;p82"/>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164" name="Google Shape;164;p82"/>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
        <p:nvSpPr>
          <p:cNvPr id="165" name="Google Shape;165;p82"/>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2022 Cloudera, Inc. All rights reserved.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ata Lines (MINT)">
  <p:cSld name="1_Data Lines (MINT)">
    <p:bg>
      <p:bgPr>
        <a:solidFill>
          <a:schemeClr val="accent2"/>
        </a:solidFill>
      </p:bgPr>
    </p:bg>
    <p:spTree>
      <p:nvGrpSpPr>
        <p:cNvPr id="166" name="Shape 166"/>
        <p:cNvGrpSpPr/>
        <p:nvPr/>
      </p:nvGrpSpPr>
      <p:grpSpPr>
        <a:xfrm>
          <a:off x="0" y="0"/>
          <a:ext cx="0" cy="0"/>
          <a:chOff x="0" y="0"/>
          <a:chExt cx="0" cy="0"/>
        </a:xfrm>
      </p:grpSpPr>
      <p:pic>
        <p:nvPicPr>
          <p:cNvPr id="167" name="Google Shape;167;p83"/>
          <p:cNvPicPr preferRelativeResize="0"/>
          <p:nvPr/>
        </p:nvPicPr>
        <p:blipFill rotWithShape="1">
          <a:blip r:embed="rId2">
            <a:alphaModFix/>
          </a:blip>
          <a:srcRect b="0" l="0" r="0" t="0"/>
          <a:stretch/>
        </p:blipFill>
        <p:spPr>
          <a:xfrm>
            <a:off x="11275" y="1"/>
            <a:ext cx="9132725" cy="5143499"/>
          </a:xfrm>
          <a:prstGeom prst="rect">
            <a:avLst/>
          </a:prstGeom>
          <a:noFill/>
          <a:ln>
            <a:noFill/>
          </a:ln>
        </p:spPr>
      </p:pic>
      <p:pic>
        <p:nvPicPr>
          <p:cNvPr id="168" name="Google Shape;168;p83"/>
          <p:cNvPicPr preferRelativeResize="0"/>
          <p:nvPr/>
        </p:nvPicPr>
        <p:blipFill rotWithShape="1">
          <a:blip r:embed="rId3">
            <a:alphaModFix/>
          </a:blip>
          <a:srcRect b="0" l="0" r="0" t="0"/>
          <a:stretch/>
        </p:blipFill>
        <p:spPr>
          <a:xfrm>
            <a:off x="0" y="4640580"/>
            <a:ext cx="6907196" cy="502920"/>
          </a:xfrm>
          <a:prstGeom prst="rect">
            <a:avLst/>
          </a:prstGeom>
          <a:noFill/>
          <a:ln>
            <a:noFill/>
          </a:ln>
        </p:spPr>
      </p:pic>
      <p:sp>
        <p:nvSpPr>
          <p:cNvPr id="169" name="Google Shape;169;p83"/>
          <p:cNvSpPr/>
          <p:nvPr/>
        </p:nvSpPr>
        <p:spPr>
          <a:xfrm>
            <a:off x="411480" y="4852576"/>
            <a:ext cx="750655" cy="91440"/>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83"/>
          <p:cNvSpPr txBox="1"/>
          <p:nvPr/>
        </p:nvSpPr>
        <p:spPr>
          <a:xfrm>
            <a:off x="6954050" y="4856804"/>
            <a:ext cx="1541146" cy="92333"/>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2F2F2"/>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171" name="Google Shape;171;p83"/>
          <p:cNvSpPr txBox="1"/>
          <p:nvPr/>
        </p:nvSpPr>
        <p:spPr>
          <a:xfrm>
            <a:off x="8476883" y="4858663"/>
            <a:ext cx="255637" cy="92333"/>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2F2F2"/>
                </a:solidFill>
                <a:latin typeface="Roboto"/>
                <a:ea typeface="Roboto"/>
                <a:cs typeface="Roboto"/>
                <a:sym typeface="Roboto"/>
              </a:rPr>
              <a:t>‹#›</a:t>
            </a:fld>
            <a:endParaRPr b="0" i="0" sz="600" u="none" cap="none" strike="noStrike">
              <a:solidFill>
                <a:srgbClr val="F2F2F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172" name="Shape 172"/>
        <p:cNvGrpSpPr/>
        <p:nvPr/>
      </p:nvGrpSpPr>
      <p:grpSpPr>
        <a:xfrm>
          <a:off x="0" y="0"/>
          <a:ext cx="0" cy="0"/>
          <a:chOff x="0" y="0"/>
          <a:chExt cx="0" cy="0"/>
        </a:xfrm>
      </p:grpSpPr>
      <p:sp>
        <p:nvSpPr>
          <p:cNvPr id="173" name="Google Shape;173;p84"/>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4" name="Google Shape;174;p84"/>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5" name="Google Shape;175;p84"/>
          <p:cNvSpPr txBox="1"/>
          <p:nvPr>
            <p:ph idx="2" type="body"/>
          </p:nvPr>
        </p:nvSpPr>
        <p:spPr>
          <a:xfrm>
            <a:off x="419099" y="1603771"/>
            <a:ext cx="8305800" cy="2926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Clr>
                <a:srgbClr val="BFBFBF"/>
              </a:buClr>
              <a:buSzPts val="1440"/>
              <a:buChar char="•"/>
              <a:defRPr>
                <a:solidFill>
                  <a:srgbClr val="7F7F7F"/>
                </a:solidFill>
              </a:defRPr>
            </a:lvl1pPr>
            <a:lvl2pPr indent="-320040" lvl="1" marL="914400" algn="l">
              <a:lnSpc>
                <a:spcPct val="100000"/>
              </a:lnSpc>
              <a:spcBef>
                <a:spcPts val="375"/>
              </a:spcBef>
              <a:spcAft>
                <a:spcPts val="0"/>
              </a:spcAft>
              <a:buClr>
                <a:srgbClr val="BFBFBF"/>
              </a:buClr>
              <a:buSzPts val="1440"/>
              <a:buFont typeface="Noto Sans Symbols"/>
              <a:buChar char="●"/>
              <a:defRPr sz="1800">
                <a:solidFill>
                  <a:srgbClr val="7F7F7F"/>
                </a:solidFill>
              </a:defRPr>
            </a:lvl2pPr>
            <a:lvl3pPr indent="-320039" lvl="2" marL="1371600" algn="l">
              <a:lnSpc>
                <a:spcPct val="100000"/>
              </a:lnSpc>
              <a:spcBef>
                <a:spcPts val="300"/>
              </a:spcBef>
              <a:spcAft>
                <a:spcPts val="0"/>
              </a:spcAft>
              <a:buClr>
                <a:srgbClr val="BFBFBF"/>
              </a:buClr>
              <a:buSzPts val="1440"/>
              <a:buChar char="•"/>
              <a:defRPr sz="1800">
                <a:solidFill>
                  <a:srgbClr val="7F7F7F"/>
                </a:solidFill>
              </a:defRPr>
            </a:lvl3pPr>
            <a:lvl4pPr indent="-320039" lvl="3" marL="1828800" algn="l">
              <a:lnSpc>
                <a:spcPct val="100000"/>
              </a:lnSpc>
              <a:spcBef>
                <a:spcPts val="300"/>
              </a:spcBef>
              <a:spcAft>
                <a:spcPts val="0"/>
              </a:spcAft>
              <a:buClr>
                <a:srgbClr val="BFBFBF"/>
              </a:buClr>
              <a:buSzPts val="1440"/>
              <a:buFont typeface="Noto Sans Symbols"/>
              <a:buChar char="●"/>
              <a:defRPr sz="1800">
                <a:solidFill>
                  <a:srgbClr val="7F7F7F"/>
                </a:solidFill>
              </a:defRPr>
            </a:lvl4pPr>
            <a:lvl5pPr indent="-320039" lvl="4" marL="2286000" algn="l">
              <a:lnSpc>
                <a:spcPct val="100000"/>
              </a:lnSpc>
              <a:spcBef>
                <a:spcPts val="300"/>
              </a:spcBef>
              <a:spcAft>
                <a:spcPts val="0"/>
              </a:spcAft>
              <a:buClr>
                <a:srgbClr val="BFBFBF"/>
              </a:buClr>
              <a:buSzPts val="1440"/>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76" name="Google Shape;176;p84"/>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177" name="Google Shape;177;p84"/>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178" name="Google Shape;178;p84"/>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179" name="Google Shape;179;p84"/>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ORANGE)">
  <p:cSld name="Data Lines (ORANGE)">
    <p:bg>
      <p:bgPr>
        <a:solidFill>
          <a:schemeClr val="accent1"/>
        </a:solidFill>
      </p:bgPr>
    </p:bg>
    <p:spTree>
      <p:nvGrpSpPr>
        <p:cNvPr id="180" name="Shape 180"/>
        <p:cNvGrpSpPr/>
        <p:nvPr/>
      </p:nvGrpSpPr>
      <p:grpSpPr>
        <a:xfrm>
          <a:off x="0" y="0"/>
          <a:ext cx="0" cy="0"/>
          <a:chOff x="0" y="0"/>
          <a:chExt cx="0" cy="0"/>
        </a:xfrm>
      </p:grpSpPr>
      <p:pic>
        <p:nvPicPr>
          <p:cNvPr id="181" name="Google Shape;181;p85"/>
          <p:cNvPicPr preferRelativeResize="0"/>
          <p:nvPr/>
        </p:nvPicPr>
        <p:blipFill rotWithShape="1">
          <a:blip r:embed="rId2">
            <a:alphaModFix/>
          </a:blip>
          <a:srcRect b="0" l="0" r="0" t="0"/>
          <a:stretch/>
        </p:blipFill>
        <p:spPr>
          <a:xfrm>
            <a:off x="5637" y="0"/>
            <a:ext cx="9132725" cy="5143499"/>
          </a:xfrm>
          <a:prstGeom prst="rect">
            <a:avLst/>
          </a:prstGeom>
          <a:noFill/>
          <a:ln>
            <a:noFill/>
          </a:ln>
        </p:spPr>
      </p:pic>
      <p:pic>
        <p:nvPicPr>
          <p:cNvPr id="182" name="Google Shape;182;p85"/>
          <p:cNvPicPr preferRelativeResize="0"/>
          <p:nvPr/>
        </p:nvPicPr>
        <p:blipFill rotWithShape="1">
          <a:blip r:embed="rId3">
            <a:alphaModFix/>
          </a:blip>
          <a:srcRect b="0" l="0" r="0" t="0"/>
          <a:stretch/>
        </p:blipFill>
        <p:spPr>
          <a:xfrm>
            <a:off x="0" y="4640580"/>
            <a:ext cx="6907196" cy="502920"/>
          </a:xfrm>
          <a:prstGeom prst="rect">
            <a:avLst/>
          </a:prstGeom>
          <a:noFill/>
          <a:ln>
            <a:noFill/>
          </a:ln>
        </p:spPr>
      </p:pic>
      <p:sp>
        <p:nvSpPr>
          <p:cNvPr id="183" name="Google Shape;183;p85"/>
          <p:cNvSpPr/>
          <p:nvPr/>
        </p:nvSpPr>
        <p:spPr>
          <a:xfrm>
            <a:off x="411480" y="4852576"/>
            <a:ext cx="750655" cy="91440"/>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85"/>
          <p:cNvSpPr txBox="1"/>
          <p:nvPr/>
        </p:nvSpPr>
        <p:spPr>
          <a:xfrm>
            <a:off x="6954050" y="4856804"/>
            <a:ext cx="1541146" cy="92333"/>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2F2F2"/>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185" name="Google Shape;185;p85"/>
          <p:cNvSpPr txBox="1"/>
          <p:nvPr/>
        </p:nvSpPr>
        <p:spPr>
          <a:xfrm>
            <a:off x="8476883" y="4858663"/>
            <a:ext cx="255637" cy="92333"/>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2F2F2"/>
                </a:solidFill>
                <a:latin typeface="Roboto"/>
                <a:ea typeface="Roboto"/>
                <a:cs typeface="Roboto"/>
                <a:sym typeface="Roboto"/>
              </a:rPr>
              <a:t>‹#›</a:t>
            </a:fld>
            <a:endParaRPr b="0" i="0" sz="600" u="none" cap="none" strike="noStrike">
              <a:solidFill>
                <a:srgbClr val="F2F2F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BLUE)">
  <p:cSld name="Data Lines (BLUE)">
    <p:bg>
      <p:bgPr>
        <a:solidFill>
          <a:schemeClr val="accent3"/>
        </a:solidFill>
      </p:bgPr>
    </p:bg>
    <p:spTree>
      <p:nvGrpSpPr>
        <p:cNvPr id="186" name="Shape 186"/>
        <p:cNvGrpSpPr/>
        <p:nvPr/>
      </p:nvGrpSpPr>
      <p:grpSpPr>
        <a:xfrm>
          <a:off x="0" y="0"/>
          <a:ext cx="0" cy="0"/>
          <a:chOff x="0" y="0"/>
          <a:chExt cx="0" cy="0"/>
        </a:xfrm>
      </p:grpSpPr>
      <p:pic>
        <p:nvPicPr>
          <p:cNvPr id="187" name="Google Shape;187;p86"/>
          <p:cNvPicPr preferRelativeResize="0"/>
          <p:nvPr/>
        </p:nvPicPr>
        <p:blipFill rotWithShape="1">
          <a:blip r:embed="rId2">
            <a:alphaModFix/>
          </a:blip>
          <a:srcRect b="0" l="0" r="0" t="0"/>
          <a:stretch/>
        </p:blipFill>
        <p:spPr>
          <a:xfrm>
            <a:off x="0" y="0"/>
            <a:ext cx="9132725" cy="5143499"/>
          </a:xfrm>
          <a:prstGeom prst="rect">
            <a:avLst/>
          </a:prstGeom>
          <a:noFill/>
          <a:ln>
            <a:noFill/>
          </a:ln>
        </p:spPr>
      </p:pic>
      <p:pic>
        <p:nvPicPr>
          <p:cNvPr id="188" name="Google Shape;188;p86"/>
          <p:cNvPicPr preferRelativeResize="0"/>
          <p:nvPr/>
        </p:nvPicPr>
        <p:blipFill rotWithShape="1">
          <a:blip r:embed="rId3">
            <a:alphaModFix/>
          </a:blip>
          <a:srcRect b="0" l="0" r="0" t="0"/>
          <a:stretch/>
        </p:blipFill>
        <p:spPr>
          <a:xfrm>
            <a:off x="0" y="4640580"/>
            <a:ext cx="6907196" cy="502920"/>
          </a:xfrm>
          <a:prstGeom prst="rect">
            <a:avLst/>
          </a:prstGeom>
          <a:noFill/>
          <a:ln>
            <a:noFill/>
          </a:ln>
        </p:spPr>
      </p:pic>
      <p:sp>
        <p:nvSpPr>
          <p:cNvPr id="189" name="Google Shape;189;p86"/>
          <p:cNvSpPr/>
          <p:nvPr/>
        </p:nvSpPr>
        <p:spPr>
          <a:xfrm>
            <a:off x="411480" y="4852576"/>
            <a:ext cx="750655" cy="91440"/>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86"/>
          <p:cNvSpPr txBox="1"/>
          <p:nvPr/>
        </p:nvSpPr>
        <p:spPr>
          <a:xfrm>
            <a:off x="6954050" y="4856804"/>
            <a:ext cx="1541146" cy="92333"/>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2F2F2"/>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191" name="Google Shape;191;p86"/>
          <p:cNvSpPr txBox="1"/>
          <p:nvPr/>
        </p:nvSpPr>
        <p:spPr>
          <a:xfrm>
            <a:off x="8476883" y="4858663"/>
            <a:ext cx="255637" cy="92333"/>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2F2F2"/>
                </a:solidFill>
                <a:latin typeface="Roboto"/>
                <a:ea typeface="Roboto"/>
                <a:cs typeface="Roboto"/>
                <a:sym typeface="Roboto"/>
              </a:rPr>
              <a:t>‹#›</a:t>
            </a:fld>
            <a:endParaRPr b="0" i="0" sz="600" u="none" cap="none" strike="noStrike">
              <a:solidFill>
                <a:srgbClr val="F2F2F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2">
  <p:cSld name="1 Column 2">
    <p:spTree>
      <p:nvGrpSpPr>
        <p:cNvPr id="192" name="Shape 192"/>
        <p:cNvGrpSpPr/>
        <p:nvPr/>
      </p:nvGrpSpPr>
      <p:grpSpPr>
        <a:xfrm>
          <a:off x="0" y="0"/>
          <a:ext cx="0" cy="0"/>
          <a:chOff x="0" y="0"/>
          <a:chExt cx="0" cy="0"/>
        </a:xfrm>
      </p:grpSpPr>
      <p:sp>
        <p:nvSpPr>
          <p:cNvPr id="193" name="Google Shape;193;p87"/>
          <p:cNvSpPr txBox="1"/>
          <p:nvPr>
            <p:ph type="title"/>
          </p:nvPr>
        </p:nvSpPr>
        <p:spPr>
          <a:xfrm>
            <a:off x="419100" y="457200"/>
            <a:ext cx="8305800" cy="417900"/>
          </a:xfrm>
          <a:prstGeom prst="rect">
            <a:avLst/>
          </a:prstGeom>
          <a:noFill/>
          <a:ln>
            <a:noFill/>
          </a:ln>
        </p:spPr>
        <p:txBody>
          <a:bodyPr anchorCtr="0" anchor="t" bIns="91450" lIns="0" spcFirstLastPara="1" rIns="0" wrap="square" tIns="91450">
            <a:noAutofit/>
          </a:bodyPr>
          <a:lstStyle>
            <a:lvl1pPr lvl="0" marR="0" rtl="0" algn="l">
              <a:lnSpc>
                <a:spcPct val="80000"/>
              </a:lnSpc>
              <a:spcBef>
                <a:spcPts val="0"/>
              </a:spcBef>
              <a:spcAft>
                <a:spcPts val="0"/>
              </a:spcAft>
              <a:buClr>
                <a:schemeClr val="lt1"/>
              </a:buClr>
              <a:buSzPts val="2200"/>
              <a:buFont typeface="Lato"/>
              <a:buNone/>
              <a:defRPr b="0" i="0" sz="22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4" name="Google Shape;194;p87"/>
          <p:cNvSpPr txBox="1"/>
          <p:nvPr>
            <p:ph idx="1" type="body"/>
          </p:nvPr>
        </p:nvSpPr>
        <p:spPr>
          <a:xfrm>
            <a:off x="419100" y="822960"/>
            <a:ext cx="8305800" cy="308100"/>
          </a:xfrm>
          <a:prstGeom prst="rect">
            <a:avLst/>
          </a:prstGeom>
          <a:noFill/>
          <a:ln>
            <a:noFill/>
          </a:ln>
        </p:spPr>
        <p:txBody>
          <a:bodyPr anchorCtr="0" anchor="t" bIns="45700" lIns="0" spcFirstLastPara="1" rIns="0" wrap="square" tIns="27425">
            <a:noAutofit/>
          </a:bodyPr>
          <a:lstStyle>
            <a:lvl1pPr indent="-228600" lvl="0" marL="457200" algn="l">
              <a:lnSpc>
                <a:spcPct val="100000"/>
              </a:lnSpc>
              <a:spcBef>
                <a:spcPts val="0"/>
              </a:spcBef>
              <a:spcAft>
                <a:spcPts val="0"/>
              </a:spcAft>
              <a:buSzPts val="1300"/>
              <a:buNone/>
              <a:defRPr b="0" i="0" sz="1600">
                <a:solidFill>
                  <a:schemeClr val="accent2"/>
                </a:solidFill>
                <a:latin typeface="Roboto"/>
                <a:ea typeface="Roboto"/>
                <a:cs typeface="Roboto"/>
                <a:sym typeface="Roboto"/>
              </a:defRPr>
            </a:lvl1pPr>
            <a:lvl2pPr indent="-228600" lvl="1" marL="914400" algn="l">
              <a:lnSpc>
                <a:spcPct val="100000"/>
              </a:lnSpc>
              <a:spcBef>
                <a:spcPts val="0"/>
              </a:spcBef>
              <a:spcAft>
                <a:spcPts val="0"/>
              </a:spcAft>
              <a:buSzPts val="1300"/>
              <a:buNone/>
              <a:defRPr sz="1600">
                <a:solidFill>
                  <a:schemeClr val="accent1"/>
                </a:solidFill>
              </a:defRPr>
            </a:lvl2pPr>
            <a:lvl3pPr indent="-228600" lvl="2" marL="1371600" algn="l">
              <a:lnSpc>
                <a:spcPct val="100000"/>
              </a:lnSpc>
              <a:spcBef>
                <a:spcPts val="0"/>
              </a:spcBef>
              <a:spcAft>
                <a:spcPts val="0"/>
              </a:spcAft>
              <a:buSzPts val="1300"/>
              <a:buNone/>
              <a:defRPr sz="1600">
                <a:solidFill>
                  <a:schemeClr val="accent1"/>
                </a:solidFill>
              </a:defRPr>
            </a:lvl3pPr>
            <a:lvl4pPr indent="-228600" lvl="3" marL="1828800" algn="l">
              <a:lnSpc>
                <a:spcPct val="100000"/>
              </a:lnSpc>
              <a:spcBef>
                <a:spcPts val="0"/>
              </a:spcBef>
              <a:spcAft>
                <a:spcPts val="0"/>
              </a:spcAft>
              <a:buSzPts val="1300"/>
              <a:buNone/>
              <a:defRPr sz="1600">
                <a:solidFill>
                  <a:schemeClr val="accent1"/>
                </a:solidFill>
              </a:defRPr>
            </a:lvl4pPr>
            <a:lvl5pPr indent="-228600" lvl="4" marL="2286000" algn="l">
              <a:lnSpc>
                <a:spcPct val="100000"/>
              </a:lnSpc>
              <a:spcBef>
                <a:spcPts val="0"/>
              </a:spcBef>
              <a:spcAft>
                <a:spcPts val="0"/>
              </a:spcAft>
              <a:buSzPts val="1300"/>
              <a:buNone/>
              <a:defRPr sz="1600">
                <a:solidFill>
                  <a:schemeClr val="accent1"/>
                </a:solidFil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195" name="Google Shape;195;p87"/>
          <p:cNvSpPr txBox="1"/>
          <p:nvPr>
            <p:ph idx="2" type="body"/>
          </p:nvPr>
        </p:nvSpPr>
        <p:spPr>
          <a:xfrm>
            <a:off x="419099" y="1603771"/>
            <a:ext cx="8305800" cy="2926200"/>
          </a:xfrm>
          <a:prstGeom prst="rect">
            <a:avLst/>
          </a:prstGeom>
          <a:noFill/>
          <a:ln>
            <a:noFill/>
          </a:ln>
        </p:spPr>
        <p:txBody>
          <a:bodyPr anchorCtr="0" anchor="t" bIns="45700" lIns="91450" spcFirstLastPara="1" rIns="91450" wrap="square" tIns="45700">
            <a:noAutofit/>
          </a:bodyPr>
          <a:lstStyle>
            <a:lvl1pPr indent="-317500" lvl="0" marL="457200" algn="l">
              <a:lnSpc>
                <a:spcPct val="100000"/>
              </a:lnSpc>
              <a:spcBef>
                <a:spcPts val="500"/>
              </a:spcBef>
              <a:spcAft>
                <a:spcPts val="0"/>
              </a:spcAft>
              <a:buClr>
                <a:schemeClr val="lt1"/>
              </a:buClr>
              <a:buSzPts val="1400"/>
              <a:buChar char="•"/>
              <a:defRPr>
                <a:solidFill>
                  <a:srgbClr val="D8D8D8"/>
                </a:solidFill>
              </a:defRPr>
            </a:lvl1pPr>
            <a:lvl2pPr indent="-317500" lvl="1" marL="914400" algn="l">
              <a:lnSpc>
                <a:spcPct val="100000"/>
              </a:lnSpc>
              <a:spcBef>
                <a:spcPts val="400"/>
              </a:spcBef>
              <a:spcAft>
                <a:spcPts val="0"/>
              </a:spcAft>
              <a:buClr>
                <a:schemeClr val="lt1"/>
              </a:buClr>
              <a:buSzPts val="1400"/>
              <a:buChar char="–"/>
              <a:defRPr>
                <a:solidFill>
                  <a:srgbClr val="D8D8D8"/>
                </a:solidFill>
              </a:defRPr>
            </a:lvl2pPr>
            <a:lvl3pPr indent="-317500" lvl="2" marL="1371600" algn="l">
              <a:lnSpc>
                <a:spcPct val="100000"/>
              </a:lnSpc>
              <a:spcBef>
                <a:spcPts val="300"/>
              </a:spcBef>
              <a:spcAft>
                <a:spcPts val="0"/>
              </a:spcAft>
              <a:buClr>
                <a:schemeClr val="lt1"/>
              </a:buClr>
              <a:buSzPts val="1400"/>
              <a:buChar char="•"/>
              <a:defRPr>
                <a:solidFill>
                  <a:srgbClr val="D8D8D8"/>
                </a:solidFill>
              </a:defRPr>
            </a:lvl3pPr>
            <a:lvl4pPr indent="-317500" lvl="3" marL="1828800" algn="l">
              <a:lnSpc>
                <a:spcPct val="100000"/>
              </a:lnSpc>
              <a:spcBef>
                <a:spcPts val="300"/>
              </a:spcBef>
              <a:spcAft>
                <a:spcPts val="0"/>
              </a:spcAft>
              <a:buSzPts val="1400"/>
              <a:buChar char="–"/>
              <a:defRPr>
                <a:solidFill>
                  <a:srgbClr val="D8D8D8"/>
                </a:solidFill>
              </a:defRPr>
            </a:lvl4pPr>
            <a:lvl5pPr indent="-342900" lvl="4" marL="2286000" algn="l">
              <a:lnSpc>
                <a:spcPct val="100000"/>
              </a:lnSpc>
              <a:spcBef>
                <a:spcPts val="300"/>
              </a:spcBef>
              <a:spcAft>
                <a:spcPts val="0"/>
              </a:spcAft>
              <a:buClr>
                <a:schemeClr val="lt1"/>
              </a:buClr>
              <a:buSzPts val="1800"/>
              <a:buChar char="•"/>
              <a:defRPr>
                <a:solidFill>
                  <a:srgbClr val="D8D8D8"/>
                </a:solidFill>
              </a:defRPr>
            </a:lvl5pPr>
            <a:lvl6pPr indent="-342900" lvl="5" marL="2743200" algn="l">
              <a:lnSpc>
                <a:spcPct val="100000"/>
              </a:lnSpc>
              <a:spcBef>
                <a:spcPts val="400"/>
              </a:spcBef>
              <a:spcAft>
                <a:spcPts val="0"/>
              </a:spcAft>
              <a:buSzPts val="1800"/>
              <a:buFont typeface="Roboto"/>
              <a:buChar char="–"/>
              <a:defRPr/>
            </a:lvl6pPr>
            <a:lvl7pPr indent="-342900" lvl="6" marL="3200400" algn="l">
              <a:lnSpc>
                <a:spcPct val="100000"/>
              </a:lnSpc>
              <a:spcBef>
                <a:spcPts val="400"/>
              </a:spcBef>
              <a:spcAft>
                <a:spcPts val="0"/>
              </a:spcAft>
              <a:buSzPts val="1800"/>
              <a:buFont typeface="Roboto"/>
              <a:buChar char="•"/>
              <a:defRPr/>
            </a:lvl7pPr>
            <a:lvl8pPr indent="-342900" lvl="7" marL="3657600" algn="l">
              <a:lnSpc>
                <a:spcPct val="100000"/>
              </a:lnSpc>
              <a:spcBef>
                <a:spcPts val="400"/>
              </a:spcBef>
              <a:spcAft>
                <a:spcPts val="0"/>
              </a:spcAft>
              <a:buClr>
                <a:schemeClr val="dk1"/>
              </a:buClr>
              <a:buSzPts val="1800"/>
              <a:buChar char="•"/>
              <a:defRPr/>
            </a:lvl8pPr>
            <a:lvl9pPr indent="-342900" lvl="8" marL="4114800" algn="l">
              <a:lnSpc>
                <a:spcPct val="100000"/>
              </a:lnSpc>
              <a:spcBef>
                <a:spcPts val="400"/>
              </a:spcBef>
              <a:spcAft>
                <a:spcPts val="0"/>
              </a:spcAft>
              <a:buClr>
                <a:schemeClr val="dk1"/>
              </a:buClr>
              <a:buSzPts val="1800"/>
              <a:buChar char="•"/>
              <a:defRPr/>
            </a:lvl9pPr>
          </a:lstStyle>
          <a:p/>
        </p:txBody>
      </p:sp>
      <p:pic>
        <p:nvPicPr>
          <p:cNvPr id="196" name="Google Shape;196;p87"/>
          <p:cNvPicPr preferRelativeResize="0"/>
          <p:nvPr/>
        </p:nvPicPr>
        <p:blipFill rotWithShape="1">
          <a:blip r:embed="rId2">
            <a:alphaModFix/>
          </a:blip>
          <a:srcRect b="0" l="0" r="0" t="0"/>
          <a:stretch/>
        </p:blipFill>
        <p:spPr>
          <a:xfrm>
            <a:off x="0" y="4640580"/>
            <a:ext cx="6905476" cy="502794"/>
          </a:xfrm>
          <a:prstGeom prst="rect">
            <a:avLst/>
          </a:prstGeom>
          <a:noFill/>
          <a:ln>
            <a:noFill/>
          </a:ln>
        </p:spPr>
      </p:pic>
      <p:sp>
        <p:nvSpPr>
          <p:cNvPr id="197" name="Google Shape;197;p87"/>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50" spcFirstLastPara="1" rIns="91450"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198" name="Google Shape;198;p87"/>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2021 Cloudera, Inc. All rights reserved.</a:t>
            </a:r>
            <a:endParaRPr b="0" i="0" sz="1400" u="none" cap="none" strike="noStrike">
              <a:solidFill>
                <a:srgbClr val="BFBFBF"/>
              </a:solidFill>
              <a:latin typeface="Arial"/>
              <a:ea typeface="Arial"/>
              <a:cs typeface="Arial"/>
              <a:sym typeface="Arial"/>
            </a:endParaRPr>
          </a:p>
        </p:txBody>
      </p:sp>
      <p:sp>
        <p:nvSpPr>
          <p:cNvPr id="199" name="Google Shape;199;p87"/>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cxnSp>
        <p:nvCxnSpPr>
          <p:cNvPr id="200" name="Google Shape;200;p87"/>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amp; Chart">
  <p:cSld name="1_Info &amp; Chart">
    <p:spTree>
      <p:nvGrpSpPr>
        <p:cNvPr id="201" name="Shape 201"/>
        <p:cNvGrpSpPr/>
        <p:nvPr/>
      </p:nvGrpSpPr>
      <p:grpSpPr>
        <a:xfrm>
          <a:off x="0" y="0"/>
          <a:ext cx="0" cy="0"/>
          <a:chOff x="0" y="0"/>
          <a:chExt cx="0" cy="0"/>
        </a:xfrm>
      </p:grpSpPr>
      <p:cxnSp>
        <p:nvCxnSpPr>
          <p:cNvPr id="202" name="Google Shape;202;p88"/>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cxnSp>
        <p:nvCxnSpPr>
          <p:cNvPr id="203" name="Google Shape;203;p88"/>
          <p:cNvCxnSpPr/>
          <p:nvPr/>
        </p:nvCxnSpPr>
        <p:spPr>
          <a:xfrm>
            <a:off x="2964180" y="412170"/>
            <a:ext cx="5760750" cy="0"/>
          </a:xfrm>
          <a:prstGeom prst="straightConnector1">
            <a:avLst/>
          </a:prstGeom>
          <a:noFill/>
          <a:ln cap="flat" cmpd="sng" w="9525">
            <a:solidFill>
              <a:srgbClr val="7F7F7F"/>
            </a:solidFill>
            <a:prstDash val="solid"/>
            <a:round/>
            <a:headEnd len="sm" w="sm" type="none"/>
            <a:tailEnd len="sm" w="sm" type="none"/>
          </a:ln>
        </p:spPr>
      </p:cxnSp>
      <p:sp>
        <p:nvSpPr>
          <p:cNvPr id="204" name="Google Shape;204;p88"/>
          <p:cNvSpPr/>
          <p:nvPr/>
        </p:nvSpPr>
        <p:spPr>
          <a:xfrm>
            <a:off x="419100" y="640080"/>
            <a:ext cx="2377500" cy="1325100"/>
          </a:xfrm>
          <a:prstGeom prst="rect">
            <a:avLst/>
          </a:prstGeom>
          <a:solidFill>
            <a:srgbClr val="172C34">
              <a:alpha val="7058"/>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50"/>
              <a:buFont typeface="Arial"/>
              <a:buNone/>
            </a:pPr>
            <a:r>
              <a:t/>
            </a:r>
            <a:endParaRPr b="0" i="0" sz="750" u="none" cap="none" strike="noStrike">
              <a:solidFill>
                <a:schemeClr val="lt1"/>
              </a:solidFill>
              <a:latin typeface="Roboto"/>
              <a:ea typeface="Roboto"/>
              <a:cs typeface="Roboto"/>
              <a:sym typeface="Roboto"/>
            </a:endParaRPr>
          </a:p>
        </p:txBody>
      </p:sp>
      <p:sp>
        <p:nvSpPr>
          <p:cNvPr id="205" name="Google Shape;205;p88"/>
          <p:cNvSpPr txBox="1"/>
          <p:nvPr>
            <p:ph type="title"/>
          </p:nvPr>
        </p:nvSpPr>
        <p:spPr>
          <a:xfrm>
            <a:off x="502920" y="731520"/>
            <a:ext cx="2194500" cy="11430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4000"/>
              <a:buFont typeface="Lato"/>
              <a:buNone/>
              <a:defRPr b="0" i="0" sz="20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2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800" u="none" cap="none" strike="noStrike">
                <a:solidFill>
                  <a:srgbClr val="000000"/>
                </a:solidFill>
                <a:latin typeface="Arial"/>
                <a:ea typeface="Arial"/>
                <a:cs typeface="Arial"/>
                <a:sym typeface="Arial"/>
              </a:defRPr>
            </a:lvl9pPr>
          </a:lstStyle>
          <a:p/>
        </p:txBody>
      </p:sp>
      <p:sp>
        <p:nvSpPr>
          <p:cNvPr id="206" name="Google Shape;206;p88"/>
          <p:cNvSpPr txBox="1"/>
          <p:nvPr>
            <p:ph idx="1" type="body"/>
          </p:nvPr>
        </p:nvSpPr>
        <p:spPr>
          <a:xfrm>
            <a:off x="419100" y="2103119"/>
            <a:ext cx="2377500" cy="2377500"/>
          </a:xfrm>
          <a:prstGeom prst="rect">
            <a:avLst/>
          </a:prstGeom>
          <a:noFill/>
          <a:ln>
            <a:noFill/>
          </a:ln>
        </p:spPr>
        <p:txBody>
          <a:bodyPr anchorCtr="0" anchor="t" bIns="91400" lIns="182850" spcFirstLastPara="1" rIns="0" wrap="square" tIns="91400">
            <a:noAutofit/>
          </a:bodyPr>
          <a:lstStyle>
            <a:lvl1pPr indent="-349250" lvl="0" marL="457200" algn="l">
              <a:lnSpc>
                <a:spcPct val="100000"/>
              </a:lnSpc>
              <a:spcBef>
                <a:spcPts val="0"/>
              </a:spcBef>
              <a:spcAft>
                <a:spcPts val="0"/>
              </a:spcAft>
              <a:buClr>
                <a:srgbClr val="BFBFBF"/>
              </a:buClr>
              <a:buSzPts val="1900"/>
              <a:buFont typeface="Roboto"/>
              <a:buChar char="•"/>
              <a:defRPr b="0" i="0" sz="1200">
                <a:solidFill>
                  <a:srgbClr val="7F7F7F"/>
                </a:solidFill>
                <a:latin typeface="Roboto"/>
                <a:ea typeface="Roboto"/>
                <a:cs typeface="Roboto"/>
                <a:sym typeface="Roboto"/>
              </a:defRPr>
            </a:lvl1pPr>
            <a:lvl2pPr indent="-349250" lvl="1" marL="914400" algn="l">
              <a:lnSpc>
                <a:spcPct val="100000"/>
              </a:lnSpc>
              <a:spcBef>
                <a:spcPts val="600"/>
              </a:spcBef>
              <a:spcAft>
                <a:spcPts val="0"/>
              </a:spcAft>
              <a:buClr>
                <a:srgbClr val="BFBFBF"/>
              </a:buClr>
              <a:buSzPts val="1900"/>
              <a:buChar char="–"/>
              <a:defRPr b="0" i="0" sz="1200">
                <a:solidFill>
                  <a:srgbClr val="7F7F7F"/>
                </a:solidFill>
                <a:latin typeface="Roboto"/>
                <a:ea typeface="Roboto"/>
                <a:cs typeface="Roboto"/>
                <a:sym typeface="Roboto"/>
              </a:defRPr>
            </a:lvl2pPr>
            <a:lvl3pPr indent="-349250" lvl="2" marL="1371600" algn="l">
              <a:lnSpc>
                <a:spcPct val="100000"/>
              </a:lnSpc>
              <a:spcBef>
                <a:spcPts val="600"/>
              </a:spcBef>
              <a:spcAft>
                <a:spcPts val="0"/>
              </a:spcAft>
              <a:buClr>
                <a:srgbClr val="BFBFBF"/>
              </a:buClr>
              <a:buSzPts val="1900"/>
              <a:buFont typeface="Roboto"/>
              <a:buChar char="•"/>
              <a:defRPr b="0" i="0" sz="1200">
                <a:solidFill>
                  <a:srgbClr val="7F7F7F"/>
                </a:solidFill>
                <a:latin typeface="Roboto"/>
                <a:ea typeface="Roboto"/>
                <a:cs typeface="Roboto"/>
                <a:sym typeface="Roboto"/>
              </a:defRPr>
            </a:lvl3pPr>
            <a:lvl4pPr indent="-349250" lvl="3" marL="1828800" algn="l">
              <a:lnSpc>
                <a:spcPct val="100000"/>
              </a:lnSpc>
              <a:spcBef>
                <a:spcPts val="600"/>
              </a:spcBef>
              <a:spcAft>
                <a:spcPts val="0"/>
              </a:spcAft>
              <a:buClr>
                <a:srgbClr val="BFBFBF"/>
              </a:buClr>
              <a:buSzPts val="1900"/>
              <a:buChar char="–"/>
              <a:defRPr b="0" i="0" sz="1200">
                <a:solidFill>
                  <a:srgbClr val="7F7F7F"/>
                </a:solidFill>
                <a:latin typeface="Roboto"/>
                <a:ea typeface="Roboto"/>
                <a:cs typeface="Roboto"/>
                <a:sym typeface="Roboto"/>
              </a:defRPr>
            </a:lvl4pPr>
            <a:lvl5pPr indent="-349250" lvl="4" marL="2286000" algn="l">
              <a:lnSpc>
                <a:spcPct val="100000"/>
              </a:lnSpc>
              <a:spcBef>
                <a:spcPts val="600"/>
              </a:spcBef>
              <a:spcAft>
                <a:spcPts val="0"/>
              </a:spcAft>
              <a:buClr>
                <a:srgbClr val="BFBFBF"/>
              </a:buClr>
              <a:buSzPts val="1900"/>
              <a:buFont typeface="Roboto"/>
              <a:buChar char="•"/>
              <a:defRPr b="0" i="0" sz="1200">
                <a:solidFill>
                  <a:srgbClr val="7F7F7F"/>
                </a:solidFill>
                <a:latin typeface="Roboto"/>
                <a:ea typeface="Roboto"/>
                <a:cs typeface="Roboto"/>
                <a:sym typeface="Roboto"/>
              </a:defRPr>
            </a:lvl5pPr>
            <a:lvl6pPr indent="-457200" lvl="5" marL="2743200" algn="l">
              <a:lnSpc>
                <a:spcPct val="100000"/>
              </a:lnSpc>
              <a:spcBef>
                <a:spcPts val="600"/>
              </a:spcBef>
              <a:spcAft>
                <a:spcPts val="0"/>
              </a:spcAft>
              <a:buClr>
                <a:schemeClr val="dk1"/>
              </a:buClr>
              <a:buSzPts val="3600"/>
              <a:buChar char="•"/>
              <a:defRPr/>
            </a:lvl6pPr>
            <a:lvl7pPr indent="-457200" lvl="6" marL="3200400" algn="l">
              <a:lnSpc>
                <a:spcPct val="100000"/>
              </a:lnSpc>
              <a:spcBef>
                <a:spcPts val="350"/>
              </a:spcBef>
              <a:spcAft>
                <a:spcPts val="0"/>
              </a:spcAft>
              <a:buClr>
                <a:schemeClr val="dk1"/>
              </a:buClr>
              <a:buSzPts val="3600"/>
              <a:buChar char="•"/>
              <a:defRPr/>
            </a:lvl7pPr>
            <a:lvl8pPr indent="-457200" lvl="7" marL="3657600" algn="l">
              <a:lnSpc>
                <a:spcPct val="100000"/>
              </a:lnSpc>
              <a:spcBef>
                <a:spcPts val="350"/>
              </a:spcBef>
              <a:spcAft>
                <a:spcPts val="0"/>
              </a:spcAft>
              <a:buClr>
                <a:schemeClr val="dk1"/>
              </a:buClr>
              <a:buSzPts val="3600"/>
              <a:buChar char="•"/>
              <a:defRPr/>
            </a:lvl8pPr>
            <a:lvl9pPr indent="-457200" lvl="8" marL="4114800" algn="l">
              <a:lnSpc>
                <a:spcPct val="100000"/>
              </a:lnSpc>
              <a:spcBef>
                <a:spcPts val="350"/>
              </a:spcBef>
              <a:spcAft>
                <a:spcPts val="0"/>
              </a:spcAft>
              <a:buClr>
                <a:schemeClr val="dk1"/>
              </a:buClr>
              <a:buSzPts val="3600"/>
              <a:buChar char="•"/>
              <a:defRPr/>
            </a:lvl9pPr>
          </a:lstStyle>
          <a:p/>
        </p:txBody>
      </p:sp>
      <p:pic>
        <p:nvPicPr>
          <p:cNvPr id="207" name="Google Shape;207;p88"/>
          <p:cNvPicPr preferRelativeResize="0"/>
          <p:nvPr/>
        </p:nvPicPr>
        <p:blipFill rotWithShape="1">
          <a:blip r:embed="rId2">
            <a:alphaModFix/>
          </a:blip>
          <a:srcRect b="0" l="0" r="0" t="0"/>
          <a:stretch/>
        </p:blipFill>
        <p:spPr>
          <a:xfrm>
            <a:off x="0" y="4640580"/>
            <a:ext cx="6907197" cy="502920"/>
          </a:xfrm>
          <a:prstGeom prst="rect">
            <a:avLst/>
          </a:prstGeom>
          <a:noFill/>
          <a:ln>
            <a:noFill/>
          </a:ln>
        </p:spPr>
      </p:pic>
      <p:sp>
        <p:nvSpPr>
          <p:cNvPr id="208" name="Google Shape;208;p88"/>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209" name="Google Shape;209;p88"/>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210" name="Google Shape;210;p88"/>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Grid">
  <p:cSld name="Picture Grid">
    <p:spTree>
      <p:nvGrpSpPr>
        <p:cNvPr id="211" name="Shape 211"/>
        <p:cNvGrpSpPr/>
        <p:nvPr/>
      </p:nvGrpSpPr>
      <p:grpSpPr>
        <a:xfrm>
          <a:off x="0" y="0"/>
          <a:ext cx="0" cy="0"/>
          <a:chOff x="0" y="0"/>
          <a:chExt cx="0" cy="0"/>
        </a:xfrm>
      </p:grpSpPr>
      <p:sp>
        <p:nvSpPr>
          <p:cNvPr id="212" name="Google Shape;212;p89"/>
          <p:cNvSpPr/>
          <p:nvPr/>
        </p:nvSpPr>
        <p:spPr>
          <a:xfrm>
            <a:off x="7185313" y="4657725"/>
            <a:ext cx="1549200" cy="485700"/>
          </a:xfrm>
          <a:prstGeom prst="rect">
            <a:avLst/>
          </a:prstGeom>
          <a:solidFill>
            <a:srgbClr val="2D3C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60"/>
              <a:buFont typeface="Arial"/>
              <a:buNone/>
            </a:pPr>
            <a:r>
              <a:t/>
            </a:r>
            <a:endParaRPr b="0" i="0" sz="760" u="none" cap="none" strike="noStrike">
              <a:solidFill>
                <a:schemeClr val="lt1"/>
              </a:solidFill>
              <a:latin typeface="Roboto"/>
              <a:ea typeface="Roboto"/>
              <a:cs typeface="Roboto"/>
              <a:sym typeface="Roboto"/>
            </a:endParaRPr>
          </a:p>
        </p:txBody>
      </p:sp>
      <p:sp>
        <p:nvSpPr>
          <p:cNvPr id="213" name="Google Shape;213;p89"/>
          <p:cNvSpPr txBox="1"/>
          <p:nvPr/>
        </p:nvSpPr>
        <p:spPr>
          <a:xfrm>
            <a:off x="8478789" y="4882122"/>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t/>
            </a:r>
            <a:endParaRPr b="0" i="0" sz="600" u="none" cap="none" strike="noStrike">
              <a:solidFill>
                <a:srgbClr val="B4B4B4"/>
              </a:solidFill>
              <a:latin typeface="Roboto"/>
              <a:ea typeface="Roboto"/>
              <a:cs typeface="Roboto"/>
              <a:sym typeface="Roboto"/>
            </a:endParaRPr>
          </a:p>
        </p:txBody>
      </p:sp>
      <p:sp>
        <p:nvSpPr>
          <p:cNvPr id="214" name="Google Shape;214;p89"/>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215" name="Google Shape;215;p89"/>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BFBFBF"/>
              </a:solidFill>
              <a:latin typeface="Arial"/>
              <a:ea typeface="Arial"/>
              <a:cs typeface="Arial"/>
              <a:sym typeface="Arial"/>
            </a:endParaRPr>
          </a:p>
        </p:txBody>
      </p:sp>
      <p:pic>
        <p:nvPicPr>
          <p:cNvPr id="216" name="Google Shape;216;p89"/>
          <p:cNvPicPr preferRelativeResize="0"/>
          <p:nvPr/>
        </p:nvPicPr>
        <p:blipFill rotWithShape="1">
          <a:blip r:embed="rId2">
            <a:alphaModFix/>
          </a:blip>
          <a:srcRect b="0" l="0" r="0" t="0"/>
          <a:stretch/>
        </p:blipFill>
        <p:spPr>
          <a:xfrm>
            <a:off x="3494950" y="2394432"/>
            <a:ext cx="2154099" cy="3590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217" name="Shape 217"/>
        <p:cNvGrpSpPr/>
        <p:nvPr/>
      </p:nvGrpSpPr>
      <p:grpSpPr>
        <a:xfrm>
          <a:off x="0" y="0"/>
          <a:ext cx="0" cy="0"/>
          <a:chOff x="0" y="0"/>
          <a:chExt cx="0" cy="0"/>
        </a:xfrm>
      </p:grpSpPr>
      <p:sp>
        <p:nvSpPr>
          <p:cNvPr id="218" name="Google Shape;218;p90"/>
          <p:cNvSpPr/>
          <p:nvPr/>
        </p:nvSpPr>
        <p:spPr>
          <a:xfrm>
            <a:off x="3984812" y="2100263"/>
            <a:ext cx="4396883" cy="3043237"/>
          </a:xfrm>
          <a:prstGeom prst="parallelogram">
            <a:avLst>
              <a:gd fmla="val 100155"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19" name="Google Shape;219;p90"/>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20" name="Google Shape;220;p90"/>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21" name="Google Shape;221;p90"/>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22" name="Google Shape;222;p90"/>
          <p:cNvSpPr txBox="1"/>
          <p:nvPr>
            <p:ph type="title"/>
          </p:nvPr>
        </p:nvSpPr>
        <p:spPr>
          <a:xfrm>
            <a:off x="594360" y="1152525"/>
            <a:ext cx="6035040" cy="1036253"/>
          </a:xfrm>
          <a:prstGeom prst="rect">
            <a:avLst/>
          </a:prstGeom>
          <a:noFill/>
          <a:ln>
            <a:noFill/>
          </a:ln>
        </p:spPr>
        <p:txBody>
          <a:bodyPr anchorCtr="0" anchor="b" bIns="45700" lIns="0" spcFirstLastPara="1" rIns="91425" wrap="square" tIns="45700">
            <a:noAutofit/>
          </a:bodyPr>
          <a:lstStyle>
            <a:lvl1pPr lvl="0" marR="0" rtl="0" algn="l">
              <a:lnSpc>
                <a:spcPct val="80000"/>
              </a:lnSpc>
              <a:spcBef>
                <a:spcPts val="0"/>
              </a:spcBef>
              <a:spcAft>
                <a:spcPts val="0"/>
              </a:spcAft>
              <a:buClr>
                <a:schemeClr val="dk1"/>
              </a:buClr>
              <a:buSzPts val="3400"/>
              <a:buFont typeface="Lato"/>
              <a:buNone/>
              <a:defRPr b="0" i="0" sz="34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3" name="Google Shape;223;p90"/>
          <p:cNvSpPr txBox="1"/>
          <p:nvPr>
            <p:ph idx="1" type="body"/>
          </p:nvPr>
        </p:nvSpPr>
        <p:spPr>
          <a:xfrm>
            <a:off x="594360" y="2194560"/>
            <a:ext cx="6035040" cy="299486"/>
          </a:xfrm>
          <a:prstGeom prst="rect">
            <a:avLst/>
          </a:prstGeom>
          <a:noFill/>
          <a:ln>
            <a:noFill/>
          </a:ln>
        </p:spPr>
        <p:txBody>
          <a:bodyPr anchorCtr="0" anchor="t" bIns="45700" lIns="0" spcFirstLastPara="1" rIns="91425" wrap="square" tIns="22850">
            <a:noAutofit/>
          </a:bodyPr>
          <a:lstStyle>
            <a:lvl1pPr indent="-228600" lvl="0" marL="457200" algn="l">
              <a:lnSpc>
                <a:spcPct val="100000"/>
              </a:lnSpc>
              <a:spcBef>
                <a:spcPts val="450"/>
              </a:spcBef>
              <a:spcAft>
                <a:spcPts val="0"/>
              </a:spcAft>
              <a:buSzPts val="1440"/>
              <a:buNone/>
              <a:defRPr b="0" i="0" sz="1800">
                <a:solidFill>
                  <a:srgbClr val="A5A5A5"/>
                </a:solidFill>
                <a:latin typeface="Lato"/>
                <a:ea typeface="Lato"/>
                <a:cs typeface="Lato"/>
                <a:sym typeface="La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4" name="Google Shape;224;p90"/>
          <p:cNvSpPr/>
          <p:nvPr/>
        </p:nvSpPr>
        <p:spPr>
          <a:xfrm>
            <a:off x="594360" y="640080"/>
            <a:ext cx="1651441" cy="201168"/>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ata Lines (MINT)">
  <p:cSld name="1_Data Lines (MINT)">
    <p:bg>
      <p:bgPr>
        <a:solidFill>
          <a:schemeClr val="accent2"/>
        </a:solidFill>
      </p:bgPr>
    </p:bg>
    <p:spTree>
      <p:nvGrpSpPr>
        <p:cNvPr id="26" name="Shape 26"/>
        <p:cNvGrpSpPr/>
        <p:nvPr/>
      </p:nvGrpSpPr>
      <p:grpSpPr>
        <a:xfrm>
          <a:off x="0" y="0"/>
          <a:ext cx="0" cy="0"/>
          <a:chOff x="0" y="0"/>
          <a:chExt cx="0" cy="0"/>
        </a:xfrm>
      </p:grpSpPr>
      <p:pic>
        <p:nvPicPr>
          <p:cNvPr id="27" name="Google Shape;27;p68"/>
          <p:cNvPicPr preferRelativeResize="0"/>
          <p:nvPr/>
        </p:nvPicPr>
        <p:blipFill rotWithShape="1">
          <a:blip r:embed="rId2">
            <a:alphaModFix/>
          </a:blip>
          <a:srcRect b="0" l="0" r="0" t="0"/>
          <a:stretch/>
        </p:blipFill>
        <p:spPr>
          <a:xfrm>
            <a:off x="11275" y="1"/>
            <a:ext cx="9132725" cy="5143499"/>
          </a:xfrm>
          <a:prstGeom prst="rect">
            <a:avLst/>
          </a:prstGeom>
          <a:noFill/>
          <a:ln>
            <a:noFill/>
          </a:ln>
        </p:spPr>
      </p:pic>
      <p:pic>
        <p:nvPicPr>
          <p:cNvPr id="28" name="Google Shape;28;p68"/>
          <p:cNvPicPr preferRelativeResize="0"/>
          <p:nvPr/>
        </p:nvPicPr>
        <p:blipFill rotWithShape="1">
          <a:blip r:embed="rId3">
            <a:alphaModFix/>
          </a:blip>
          <a:srcRect b="0" l="0" r="0" t="0"/>
          <a:stretch/>
        </p:blipFill>
        <p:spPr>
          <a:xfrm>
            <a:off x="0" y="4640580"/>
            <a:ext cx="6907196" cy="502920"/>
          </a:xfrm>
          <a:prstGeom prst="rect">
            <a:avLst/>
          </a:prstGeom>
          <a:noFill/>
          <a:ln>
            <a:noFill/>
          </a:ln>
        </p:spPr>
      </p:pic>
      <p:sp>
        <p:nvSpPr>
          <p:cNvPr id="29" name="Google Shape;29;p68"/>
          <p:cNvSpPr/>
          <p:nvPr/>
        </p:nvSpPr>
        <p:spPr>
          <a:xfrm>
            <a:off x="411480" y="4852576"/>
            <a:ext cx="750655" cy="91440"/>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68"/>
          <p:cNvSpPr txBox="1"/>
          <p:nvPr/>
        </p:nvSpPr>
        <p:spPr>
          <a:xfrm>
            <a:off x="6954050" y="4856804"/>
            <a:ext cx="1541146" cy="92333"/>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2F2F2"/>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31" name="Google Shape;31;p68"/>
          <p:cNvSpPr txBox="1"/>
          <p:nvPr/>
        </p:nvSpPr>
        <p:spPr>
          <a:xfrm>
            <a:off x="8476883" y="4858663"/>
            <a:ext cx="255637" cy="92333"/>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2F2F2"/>
                </a:solidFill>
                <a:latin typeface="Roboto"/>
                <a:ea typeface="Roboto"/>
                <a:cs typeface="Roboto"/>
                <a:sym typeface="Roboto"/>
              </a:rPr>
              <a:t>‹#›</a:t>
            </a:fld>
            <a:endParaRPr b="0" i="0" sz="600" u="none" cap="none" strike="noStrike">
              <a:solidFill>
                <a:srgbClr val="F2F2F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225" name="Shape 225"/>
        <p:cNvGrpSpPr/>
        <p:nvPr/>
      </p:nvGrpSpPr>
      <p:grpSpPr>
        <a:xfrm>
          <a:off x="0" y="0"/>
          <a:ext cx="0" cy="0"/>
          <a:chOff x="0" y="0"/>
          <a:chExt cx="0" cy="0"/>
        </a:xfrm>
      </p:grpSpPr>
      <p:sp>
        <p:nvSpPr>
          <p:cNvPr id="226" name="Google Shape;226;p93"/>
          <p:cNvSpPr txBox="1"/>
          <p:nvPr>
            <p:ph type="title"/>
          </p:nvPr>
        </p:nvSpPr>
        <p:spPr>
          <a:xfrm>
            <a:off x="419100" y="460690"/>
            <a:ext cx="8305800" cy="4194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7" name="Google Shape;227;p93"/>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8" name="Google Shape;228;p93"/>
          <p:cNvSpPr txBox="1"/>
          <p:nvPr>
            <p:ph idx="2" type="body"/>
          </p:nvPr>
        </p:nvSpPr>
        <p:spPr>
          <a:xfrm>
            <a:off x="419100" y="1603771"/>
            <a:ext cx="2615100" cy="2926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Clr>
                <a:srgbClr val="BFBFBF"/>
              </a:buClr>
              <a:buSzPts val="1440"/>
              <a:buChar char="•"/>
              <a:defRPr sz="1800">
                <a:solidFill>
                  <a:srgbClr val="7F7F7F"/>
                </a:solidFill>
              </a:defRPr>
            </a:lvl1pPr>
            <a:lvl2pPr indent="-320040" lvl="1" marL="914400" algn="l">
              <a:lnSpc>
                <a:spcPct val="100000"/>
              </a:lnSpc>
              <a:spcBef>
                <a:spcPts val="375"/>
              </a:spcBef>
              <a:spcAft>
                <a:spcPts val="0"/>
              </a:spcAft>
              <a:buClr>
                <a:srgbClr val="BFBFBF"/>
              </a:buClr>
              <a:buSzPts val="1440"/>
              <a:buFont typeface="Noto Sans Symbols"/>
              <a:buChar char="●"/>
              <a:defRPr sz="1800">
                <a:solidFill>
                  <a:srgbClr val="7F7F7F"/>
                </a:solidFill>
              </a:defRPr>
            </a:lvl2pPr>
            <a:lvl3pPr indent="-320039" lvl="2" marL="1371600" algn="l">
              <a:lnSpc>
                <a:spcPct val="100000"/>
              </a:lnSpc>
              <a:spcBef>
                <a:spcPts val="300"/>
              </a:spcBef>
              <a:spcAft>
                <a:spcPts val="0"/>
              </a:spcAft>
              <a:buClr>
                <a:srgbClr val="BFBFBF"/>
              </a:buClr>
              <a:buSzPts val="1440"/>
              <a:buChar char="•"/>
              <a:defRPr sz="1800">
                <a:solidFill>
                  <a:srgbClr val="7F7F7F"/>
                </a:solidFill>
              </a:defRPr>
            </a:lvl3pPr>
            <a:lvl4pPr indent="-320039" lvl="3" marL="1828800" algn="l">
              <a:lnSpc>
                <a:spcPct val="100000"/>
              </a:lnSpc>
              <a:spcBef>
                <a:spcPts val="300"/>
              </a:spcBef>
              <a:spcAft>
                <a:spcPts val="0"/>
              </a:spcAft>
              <a:buClr>
                <a:srgbClr val="BFBFBF"/>
              </a:buClr>
              <a:buSzPts val="1440"/>
              <a:buFont typeface="Noto Sans Symbols"/>
              <a:buChar char="●"/>
              <a:defRPr sz="1800">
                <a:solidFill>
                  <a:srgbClr val="7F7F7F"/>
                </a:solidFill>
              </a:defRPr>
            </a:lvl4pPr>
            <a:lvl5pPr indent="-320039" lvl="4" marL="2286000" algn="l">
              <a:lnSpc>
                <a:spcPct val="100000"/>
              </a:lnSpc>
              <a:spcBef>
                <a:spcPts val="300"/>
              </a:spcBef>
              <a:spcAft>
                <a:spcPts val="0"/>
              </a:spcAft>
              <a:buClr>
                <a:srgbClr val="BFBFBF"/>
              </a:buClr>
              <a:buSzPts val="1440"/>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9" name="Google Shape;229;p93"/>
          <p:cNvSpPr txBox="1"/>
          <p:nvPr>
            <p:ph idx="3" type="body"/>
          </p:nvPr>
        </p:nvSpPr>
        <p:spPr>
          <a:xfrm>
            <a:off x="3266174" y="1603771"/>
            <a:ext cx="2611800" cy="2926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Clr>
                <a:srgbClr val="BFBFBF"/>
              </a:buClr>
              <a:buSzPts val="1440"/>
              <a:buChar char="•"/>
              <a:defRPr sz="1800">
                <a:solidFill>
                  <a:srgbClr val="7F7F7F"/>
                </a:solidFill>
              </a:defRPr>
            </a:lvl1pPr>
            <a:lvl2pPr indent="-320040" lvl="1" marL="914400" algn="l">
              <a:lnSpc>
                <a:spcPct val="100000"/>
              </a:lnSpc>
              <a:spcBef>
                <a:spcPts val="375"/>
              </a:spcBef>
              <a:spcAft>
                <a:spcPts val="0"/>
              </a:spcAft>
              <a:buClr>
                <a:srgbClr val="BFBFBF"/>
              </a:buClr>
              <a:buSzPts val="1440"/>
              <a:buFont typeface="Noto Sans Symbols"/>
              <a:buChar char="●"/>
              <a:defRPr sz="1800">
                <a:solidFill>
                  <a:srgbClr val="7F7F7F"/>
                </a:solidFill>
              </a:defRPr>
            </a:lvl2pPr>
            <a:lvl3pPr indent="-320039" lvl="2" marL="1371600" algn="l">
              <a:lnSpc>
                <a:spcPct val="100000"/>
              </a:lnSpc>
              <a:spcBef>
                <a:spcPts val="300"/>
              </a:spcBef>
              <a:spcAft>
                <a:spcPts val="0"/>
              </a:spcAft>
              <a:buClr>
                <a:srgbClr val="BFBFBF"/>
              </a:buClr>
              <a:buSzPts val="1440"/>
              <a:buChar char="•"/>
              <a:defRPr sz="1800">
                <a:solidFill>
                  <a:srgbClr val="7F7F7F"/>
                </a:solidFill>
              </a:defRPr>
            </a:lvl3pPr>
            <a:lvl4pPr indent="-320039" lvl="3" marL="1828800" algn="l">
              <a:lnSpc>
                <a:spcPct val="100000"/>
              </a:lnSpc>
              <a:spcBef>
                <a:spcPts val="300"/>
              </a:spcBef>
              <a:spcAft>
                <a:spcPts val="0"/>
              </a:spcAft>
              <a:buClr>
                <a:srgbClr val="BFBFBF"/>
              </a:buClr>
              <a:buSzPts val="1440"/>
              <a:buFont typeface="Noto Sans Symbols"/>
              <a:buChar char="●"/>
              <a:defRPr sz="1800">
                <a:solidFill>
                  <a:srgbClr val="7F7F7F"/>
                </a:solidFill>
              </a:defRPr>
            </a:lvl4pPr>
            <a:lvl5pPr indent="-320039" lvl="4" marL="2286000" algn="l">
              <a:lnSpc>
                <a:spcPct val="100000"/>
              </a:lnSpc>
              <a:spcBef>
                <a:spcPts val="300"/>
              </a:spcBef>
              <a:spcAft>
                <a:spcPts val="0"/>
              </a:spcAft>
              <a:buClr>
                <a:srgbClr val="BFBFBF"/>
              </a:buClr>
              <a:buSzPts val="1440"/>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0" name="Google Shape;230;p93"/>
          <p:cNvSpPr txBox="1"/>
          <p:nvPr>
            <p:ph idx="4" type="body"/>
          </p:nvPr>
        </p:nvSpPr>
        <p:spPr>
          <a:xfrm>
            <a:off x="6109716" y="1603771"/>
            <a:ext cx="2615100" cy="2926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Clr>
                <a:srgbClr val="BFBFBF"/>
              </a:buClr>
              <a:buSzPts val="1440"/>
              <a:buChar char="•"/>
              <a:defRPr sz="1800">
                <a:solidFill>
                  <a:srgbClr val="7F7F7F"/>
                </a:solidFill>
              </a:defRPr>
            </a:lvl1pPr>
            <a:lvl2pPr indent="-320040" lvl="1" marL="914400" algn="l">
              <a:lnSpc>
                <a:spcPct val="100000"/>
              </a:lnSpc>
              <a:spcBef>
                <a:spcPts val="375"/>
              </a:spcBef>
              <a:spcAft>
                <a:spcPts val="0"/>
              </a:spcAft>
              <a:buClr>
                <a:srgbClr val="BFBFBF"/>
              </a:buClr>
              <a:buSzPts val="1440"/>
              <a:buFont typeface="Noto Sans Symbols"/>
              <a:buChar char="●"/>
              <a:defRPr sz="1800">
                <a:solidFill>
                  <a:srgbClr val="7F7F7F"/>
                </a:solidFill>
              </a:defRPr>
            </a:lvl2pPr>
            <a:lvl3pPr indent="-320039" lvl="2" marL="1371600" algn="l">
              <a:lnSpc>
                <a:spcPct val="100000"/>
              </a:lnSpc>
              <a:spcBef>
                <a:spcPts val="300"/>
              </a:spcBef>
              <a:spcAft>
                <a:spcPts val="0"/>
              </a:spcAft>
              <a:buClr>
                <a:srgbClr val="BFBFBF"/>
              </a:buClr>
              <a:buSzPts val="1440"/>
              <a:buChar char="•"/>
              <a:defRPr sz="1800">
                <a:solidFill>
                  <a:srgbClr val="7F7F7F"/>
                </a:solidFill>
              </a:defRPr>
            </a:lvl3pPr>
            <a:lvl4pPr indent="-320039" lvl="3" marL="1828800" algn="l">
              <a:lnSpc>
                <a:spcPct val="100000"/>
              </a:lnSpc>
              <a:spcBef>
                <a:spcPts val="300"/>
              </a:spcBef>
              <a:spcAft>
                <a:spcPts val="0"/>
              </a:spcAft>
              <a:buClr>
                <a:srgbClr val="BFBFBF"/>
              </a:buClr>
              <a:buSzPts val="1440"/>
              <a:buFont typeface="Noto Sans Symbols"/>
              <a:buChar char="●"/>
              <a:defRPr sz="1800">
                <a:solidFill>
                  <a:srgbClr val="7F7F7F"/>
                </a:solidFill>
              </a:defRPr>
            </a:lvl4pPr>
            <a:lvl5pPr indent="-320039" lvl="4" marL="2286000" algn="l">
              <a:lnSpc>
                <a:spcPct val="100000"/>
              </a:lnSpc>
              <a:spcBef>
                <a:spcPts val="300"/>
              </a:spcBef>
              <a:spcAft>
                <a:spcPts val="0"/>
              </a:spcAft>
              <a:buClr>
                <a:srgbClr val="BFBFBF"/>
              </a:buClr>
              <a:buSzPts val="1440"/>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31" name="Google Shape;231;p93"/>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232" name="Google Shape;232;p93"/>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233" name="Google Shape;233;p93"/>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234" name="Google Shape;234;p93"/>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p:cSld name="1_Multi-use w/ Subtitle">
    <p:spTree>
      <p:nvGrpSpPr>
        <p:cNvPr id="235" name="Shape 235"/>
        <p:cNvGrpSpPr/>
        <p:nvPr/>
      </p:nvGrpSpPr>
      <p:grpSpPr>
        <a:xfrm>
          <a:off x="0" y="0"/>
          <a:ext cx="0" cy="0"/>
          <a:chOff x="0" y="0"/>
          <a:chExt cx="0" cy="0"/>
        </a:xfrm>
      </p:grpSpPr>
      <p:pic>
        <p:nvPicPr>
          <p:cNvPr id="236" name="Google Shape;236;p94"/>
          <p:cNvPicPr preferRelativeResize="0"/>
          <p:nvPr/>
        </p:nvPicPr>
        <p:blipFill rotWithShape="1">
          <a:blip r:embed="rId2">
            <a:alphaModFix/>
          </a:blip>
          <a:srcRect b="0" l="0" r="0" t="0"/>
          <a:stretch/>
        </p:blipFill>
        <p:spPr>
          <a:xfrm>
            <a:off x="0" y="4640580"/>
            <a:ext cx="6907194" cy="502920"/>
          </a:xfrm>
          <a:prstGeom prst="rect">
            <a:avLst/>
          </a:prstGeom>
          <a:noFill/>
          <a:ln>
            <a:noFill/>
          </a:ln>
        </p:spPr>
      </p:pic>
      <p:sp>
        <p:nvSpPr>
          <p:cNvPr id="237" name="Google Shape;237;p94"/>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8" name="Google Shape;238;p94"/>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9" name="Google Shape;239;p94"/>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cxnSp>
        <p:nvCxnSpPr>
          <p:cNvPr id="240" name="Google Shape;240;p94"/>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241" name="Google Shape;241;p94"/>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BFBFBF"/>
              </a:buClr>
              <a:buSzPts val="600"/>
              <a:buFont typeface="Roboto"/>
              <a:buNone/>
            </a:pPr>
            <a:r>
              <a:rPr b="0" i="0" lang="en" sz="600" u="none" cap="none" strike="noStrike">
                <a:solidFill>
                  <a:srgbClr val="BFBFBF"/>
                </a:solidFill>
                <a:latin typeface="Roboto"/>
                <a:ea typeface="Roboto"/>
                <a:cs typeface="Roboto"/>
                <a:sym typeface="Roboto"/>
              </a:rPr>
              <a:t>© 2020 Cloudera, Inc. All rights reserved.</a:t>
            </a:r>
            <a:endParaRPr b="0" i="0" sz="1013" u="none" cap="none" strike="noStrike">
              <a:solidFill>
                <a:schemeClr val="dk1"/>
              </a:solidFill>
              <a:latin typeface="Roboto"/>
              <a:ea typeface="Roboto"/>
              <a:cs typeface="Roboto"/>
              <a:sym typeface="Roboto"/>
            </a:endParaRPr>
          </a:p>
        </p:txBody>
      </p:sp>
      <p:sp>
        <p:nvSpPr>
          <p:cNvPr id="242" name="Google Shape;242;p94"/>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BFBFBF"/>
              </a:buClr>
              <a:buSzPts val="600"/>
              <a:buFont typeface="Roboto"/>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p:cSld name="2 Columns">
    <p:spTree>
      <p:nvGrpSpPr>
        <p:cNvPr id="243" name="Shape 243"/>
        <p:cNvGrpSpPr/>
        <p:nvPr/>
      </p:nvGrpSpPr>
      <p:grpSpPr>
        <a:xfrm>
          <a:off x="0" y="0"/>
          <a:ext cx="0" cy="0"/>
          <a:chOff x="0" y="0"/>
          <a:chExt cx="0" cy="0"/>
        </a:xfrm>
      </p:grpSpPr>
      <p:sp>
        <p:nvSpPr>
          <p:cNvPr id="244" name="Google Shape;244;p95"/>
          <p:cNvSpPr txBox="1"/>
          <p:nvPr>
            <p:ph type="title"/>
          </p:nvPr>
        </p:nvSpPr>
        <p:spPr>
          <a:xfrm>
            <a:off x="419100" y="457200"/>
            <a:ext cx="8305800" cy="420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5" name="Google Shape;245;p95"/>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6" name="Google Shape;246;p95"/>
          <p:cNvSpPr txBox="1"/>
          <p:nvPr>
            <p:ph idx="2" type="body"/>
          </p:nvPr>
        </p:nvSpPr>
        <p:spPr>
          <a:xfrm>
            <a:off x="419099" y="1603771"/>
            <a:ext cx="4038600" cy="2926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Clr>
                <a:srgbClr val="BFBFBF"/>
              </a:buClr>
              <a:buSzPts val="1440"/>
              <a:buChar char="•"/>
              <a:defRPr sz="1800">
                <a:solidFill>
                  <a:srgbClr val="7F7F7F"/>
                </a:solidFill>
              </a:defRPr>
            </a:lvl1pPr>
            <a:lvl2pPr indent="-320040" lvl="1" marL="914400" algn="l">
              <a:lnSpc>
                <a:spcPct val="100000"/>
              </a:lnSpc>
              <a:spcBef>
                <a:spcPts val="375"/>
              </a:spcBef>
              <a:spcAft>
                <a:spcPts val="0"/>
              </a:spcAft>
              <a:buClr>
                <a:srgbClr val="BFBFBF"/>
              </a:buClr>
              <a:buSzPts val="1440"/>
              <a:buFont typeface="Noto Sans Symbols"/>
              <a:buChar char="●"/>
              <a:defRPr sz="1800">
                <a:solidFill>
                  <a:srgbClr val="7F7F7F"/>
                </a:solidFill>
              </a:defRPr>
            </a:lvl2pPr>
            <a:lvl3pPr indent="-320039" lvl="2" marL="1371600" algn="l">
              <a:lnSpc>
                <a:spcPct val="100000"/>
              </a:lnSpc>
              <a:spcBef>
                <a:spcPts val="300"/>
              </a:spcBef>
              <a:spcAft>
                <a:spcPts val="0"/>
              </a:spcAft>
              <a:buClr>
                <a:srgbClr val="BFBFBF"/>
              </a:buClr>
              <a:buSzPts val="1440"/>
              <a:buChar char="•"/>
              <a:defRPr sz="1800">
                <a:solidFill>
                  <a:srgbClr val="7F7F7F"/>
                </a:solidFill>
              </a:defRPr>
            </a:lvl3pPr>
            <a:lvl4pPr indent="-320039" lvl="3" marL="1828800" algn="l">
              <a:lnSpc>
                <a:spcPct val="100000"/>
              </a:lnSpc>
              <a:spcBef>
                <a:spcPts val="300"/>
              </a:spcBef>
              <a:spcAft>
                <a:spcPts val="0"/>
              </a:spcAft>
              <a:buClr>
                <a:srgbClr val="BFBFBF"/>
              </a:buClr>
              <a:buSzPts val="1440"/>
              <a:buFont typeface="Noto Sans Symbols"/>
              <a:buChar char="●"/>
              <a:defRPr sz="1800">
                <a:solidFill>
                  <a:srgbClr val="7F7F7F"/>
                </a:solidFill>
              </a:defRPr>
            </a:lvl4pPr>
            <a:lvl5pPr indent="-320039" lvl="4" marL="2286000" algn="l">
              <a:lnSpc>
                <a:spcPct val="100000"/>
              </a:lnSpc>
              <a:spcBef>
                <a:spcPts val="300"/>
              </a:spcBef>
              <a:spcAft>
                <a:spcPts val="0"/>
              </a:spcAft>
              <a:buClr>
                <a:srgbClr val="BFBFBF"/>
              </a:buClr>
              <a:buSzPts val="1440"/>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7" name="Google Shape;247;p95"/>
          <p:cNvSpPr txBox="1"/>
          <p:nvPr>
            <p:ph idx="3" type="body"/>
          </p:nvPr>
        </p:nvSpPr>
        <p:spPr>
          <a:xfrm>
            <a:off x="4683252" y="1603771"/>
            <a:ext cx="4041600" cy="2926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Clr>
                <a:srgbClr val="BFBFBF"/>
              </a:buClr>
              <a:buSzPts val="1440"/>
              <a:buChar char="•"/>
              <a:defRPr sz="1800">
                <a:solidFill>
                  <a:srgbClr val="7F7F7F"/>
                </a:solidFill>
              </a:defRPr>
            </a:lvl1pPr>
            <a:lvl2pPr indent="-320040" lvl="1" marL="914400" algn="l">
              <a:lnSpc>
                <a:spcPct val="100000"/>
              </a:lnSpc>
              <a:spcBef>
                <a:spcPts val="375"/>
              </a:spcBef>
              <a:spcAft>
                <a:spcPts val="0"/>
              </a:spcAft>
              <a:buClr>
                <a:srgbClr val="BFBFBF"/>
              </a:buClr>
              <a:buSzPts val="1440"/>
              <a:buFont typeface="Noto Sans Symbols"/>
              <a:buChar char="●"/>
              <a:defRPr sz="1800">
                <a:solidFill>
                  <a:srgbClr val="7F7F7F"/>
                </a:solidFill>
              </a:defRPr>
            </a:lvl2pPr>
            <a:lvl3pPr indent="-320039" lvl="2" marL="1371600" algn="l">
              <a:lnSpc>
                <a:spcPct val="100000"/>
              </a:lnSpc>
              <a:spcBef>
                <a:spcPts val="300"/>
              </a:spcBef>
              <a:spcAft>
                <a:spcPts val="0"/>
              </a:spcAft>
              <a:buClr>
                <a:srgbClr val="BFBFBF"/>
              </a:buClr>
              <a:buSzPts val="1440"/>
              <a:buChar char="•"/>
              <a:defRPr sz="1800">
                <a:solidFill>
                  <a:srgbClr val="7F7F7F"/>
                </a:solidFill>
              </a:defRPr>
            </a:lvl3pPr>
            <a:lvl4pPr indent="-320039" lvl="3" marL="1828800" algn="l">
              <a:lnSpc>
                <a:spcPct val="100000"/>
              </a:lnSpc>
              <a:spcBef>
                <a:spcPts val="300"/>
              </a:spcBef>
              <a:spcAft>
                <a:spcPts val="0"/>
              </a:spcAft>
              <a:buClr>
                <a:srgbClr val="BFBFBF"/>
              </a:buClr>
              <a:buSzPts val="1440"/>
              <a:buFont typeface="Noto Sans Symbols"/>
              <a:buChar char="●"/>
              <a:defRPr sz="1800">
                <a:solidFill>
                  <a:srgbClr val="7F7F7F"/>
                </a:solidFill>
              </a:defRPr>
            </a:lvl4pPr>
            <a:lvl5pPr indent="-320039" lvl="4" marL="2286000" algn="l">
              <a:lnSpc>
                <a:spcPct val="100000"/>
              </a:lnSpc>
              <a:spcBef>
                <a:spcPts val="300"/>
              </a:spcBef>
              <a:spcAft>
                <a:spcPts val="0"/>
              </a:spcAft>
              <a:buClr>
                <a:srgbClr val="BFBFBF"/>
              </a:buClr>
              <a:buSzPts val="1440"/>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48" name="Google Shape;248;p95"/>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249" name="Google Shape;249;p95"/>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250" name="Google Shape;250;p95"/>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251" name="Google Shape;251;p95"/>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Multi-Use">
  <p:cSld name="Info Multi-Use">
    <p:spTree>
      <p:nvGrpSpPr>
        <p:cNvPr id="252" name="Shape 252"/>
        <p:cNvGrpSpPr/>
        <p:nvPr/>
      </p:nvGrpSpPr>
      <p:grpSpPr>
        <a:xfrm>
          <a:off x="0" y="0"/>
          <a:ext cx="0" cy="0"/>
          <a:chOff x="0" y="0"/>
          <a:chExt cx="0" cy="0"/>
        </a:xfrm>
      </p:grpSpPr>
      <p:sp>
        <p:nvSpPr>
          <p:cNvPr id="253" name="Google Shape;253;p96"/>
          <p:cNvSpPr/>
          <p:nvPr/>
        </p:nvSpPr>
        <p:spPr>
          <a:xfrm>
            <a:off x="419100" y="640080"/>
            <a:ext cx="2377500" cy="1325100"/>
          </a:xfrm>
          <a:prstGeom prst="rect">
            <a:avLst/>
          </a:prstGeom>
          <a:solidFill>
            <a:srgbClr val="172C34">
              <a:alpha val="7058"/>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60"/>
              <a:buFont typeface="Arial"/>
              <a:buNone/>
            </a:pPr>
            <a:r>
              <a:t/>
            </a:r>
            <a:endParaRPr b="0" i="0" sz="760" u="none" cap="none" strike="noStrike">
              <a:solidFill>
                <a:schemeClr val="lt1"/>
              </a:solidFill>
              <a:latin typeface="Roboto"/>
              <a:ea typeface="Roboto"/>
              <a:cs typeface="Roboto"/>
              <a:sym typeface="Roboto"/>
            </a:endParaRPr>
          </a:p>
        </p:txBody>
      </p:sp>
      <p:cxnSp>
        <p:nvCxnSpPr>
          <p:cNvPr id="254" name="Google Shape;254;p96"/>
          <p:cNvCxnSpPr/>
          <p:nvPr/>
        </p:nvCxnSpPr>
        <p:spPr>
          <a:xfrm>
            <a:off x="2964180" y="412170"/>
            <a:ext cx="5760600" cy="0"/>
          </a:xfrm>
          <a:prstGeom prst="straightConnector1">
            <a:avLst/>
          </a:prstGeom>
          <a:noFill/>
          <a:ln cap="flat" cmpd="sng" w="9525">
            <a:solidFill>
              <a:srgbClr val="7F7F7F"/>
            </a:solidFill>
            <a:prstDash val="solid"/>
            <a:round/>
            <a:headEnd len="sm" w="sm" type="none"/>
            <a:tailEnd len="sm" w="sm" type="none"/>
          </a:ln>
        </p:spPr>
      </p:cxnSp>
      <p:sp>
        <p:nvSpPr>
          <p:cNvPr id="255" name="Google Shape;255;p96"/>
          <p:cNvSpPr txBox="1"/>
          <p:nvPr>
            <p:ph type="title"/>
          </p:nvPr>
        </p:nvSpPr>
        <p:spPr>
          <a:xfrm>
            <a:off x="502920" y="727021"/>
            <a:ext cx="2194500" cy="11394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6" name="Google Shape;256;p96"/>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89560" lvl="0" marL="457200" algn="l">
              <a:lnSpc>
                <a:spcPct val="100000"/>
              </a:lnSpc>
              <a:spcBef>
                <a:spcPts val="0"/>
              </a:spcBef>
              <a:spcAft>
                <a:spcPts val="0"/>
              </a:spcAft>
              <a:buClr>
                <a:srgbClr val="BFBFBF"/>
              </a:buClr>
              <a:buSzPts val="960"/>
              <a:buFont typeface="Arial"/>
              <a:buChar char="•"/>
              <a:defRPr b="0" i="0" sz="1200">
                <a:solidFill>
                  <a:srgbClr val="7F7F7F"/>
                </a:solidFill>
                <a:latin typeface="Roboto"/>
                <a:ea typeface="Roboto"/>
                <a:cs typeface="Roboto"/>
                <a:sym typeface="Roboto"/>
              </a:defRPr>
            </a:lvl1pPr>
            <a:lvl2pPr indent="-289560" lvl="1" marL="914400" algn="l">
              <a:lnSpc>
                <a:spcPct val="100000"/>
              </a:lnSpc>
              <a:spcBef>
                <a:spcPts val="600"/>
              </a:spcBef>
              <a:spcAft>
                <a:spcPts val="0"/>
              </a:spcAft>
              <a:buClr>
                <a:srgbClr val="BFBFBF"/>
              </a:buClr>
              <a:buSzPts val="960"/>
              <a:buFont typeface="Noto Sans Symbols"/>
              <a:buChar char="●"/>
              <a:defRPr b="0" i="0" sz="1200">
                <a:solidFill>
                  <a:srgbClr val="7F7F7F"/>
                </a:solidFill>
                <a:latin typeface="Roboto"/>
                <a:ea typeface="Roboto"/>
                <a:cs typeface="Roboto"/>
                <a:sym typeface="Roboto"/>
              </a:defRPr>
            </a:lvl2pPr>
            <a:lvl3pPr indent="-289560" lvl="2" marL="13716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3pPr>
            <a:lvl4pPr indent="-289560" lvl="3" marL="1828800" algn="l">
              <a:lnSpc>
                <a:spcPct val="100000"/>
              </a:lnSpc>
              <a:spcBef>
                <a:spcPts val="600"/>
              </a:spcBef>
              <a:spcAft>
                <a:spcPts val="0"/>
              </a:spcAft>
              <a:buClr>
                <a:srgbClr val="BFBFBF"/>
              </a:buClr>
              <a:buSzPts val="960"/>
              <a:buFont typeface="Noto Sans Symbols"/>
              <a:buChar char="●"/>
              <a:defRPr b="0" i="0" sz="1200">
                <a:solidFill>
                  <a:srgbClr val="7F7F7F"/>
                </a:solidFill>
                <a:latin typeface="Roboto"/>
                <a:ea typeface="Roboto"/>
                <a:cs typeface="Roboto"/>
                <a:sym typeface="Roboto"/>
              </a:defRPr>
            </a:lvl4pPr>
            <a:lvl5pPr indent="-289560" lvl="4" marL="22860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257" name="Google Shape;257;p96"/>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258" name="Google Shape;258;p96"/>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cxnSp>
        <p:nvCxnSpPr>
          <p:cNvPr id="259" name="Google Shape;259;p96"/>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sp>
        <p:nvSpPr>
          <p:cNvPr id="260" name="Google Shape;260;p96"/>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amp; Image">
  <p:cSld name="Info &amp; Image">
    <p:spTree>
      <p:nvGrpSpPr>
        <p:cNvPr id="261" name="Shape 261"/>
        <p:cNvGrpSpPr/>
        <p:nvPr/>
      </p:nvGrpSpPr>
      <p:grpSpPr>
        <a:xfrm>
          <a:off x="0" y="0"/>
          <a:ext cx="0" cy="0"/>
          <a:chOff x="0" y="0"/>
          <a:chExt cx="0" cy="0"/>
        </a:xfrm>
      </p:grpSpPr>
      <p:sp>
        <p:nvSpPr>
          <p:cNvPr id="262" name="Google Shape;262;p97"/>
          <p:cNvSpPr/>
          <p:nvPr/>
        </p:nvSpPr>
        <p:spPr>
          <a:xfrm>
            <a:off x="419100" y="640080"/>
            <a:ext cx="2377500" cy="1325100"/>
          </a:xfrm>
          <a:prstGeom prst="rect">
            <a:avLst/>
          </a:prstGeom>
          <a:solidFill>
            <a:srgbClr val="172C34">
              <a:alpha val="7058"/>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60"/>
              <a:buFont typeface="Arial"/>
              <a:buNone/>
            </a:pPr>
            <a:r>
              <a:t/>
            </a:r>
            <a:endParaRPr b="0" i="0" sz="760" u="none" cap="none" strike="noStrike">
              <a:solidFill>
                <a:schemeClr val="lt1"/>
              </a:solidFill>
              <a:latin typeface="Roboto"/>
              <a:ea typeface="Roboto"/>
              <a:cs typeface="Roboto"/>
              <a:sym typeface="Roboto"/>
            </a:endParaRPr>
          </a:p>
        </p:txBody>
      </p:sp>
      <p:sp>
        <p:nvSpPr>
          <p:cNvPr id="263" name="Google Shape;263;p97"/>
          <p:cNvSpPr txBox="1"/>
          <p:nvPr>
            <p:ph type="title"/>
          </p:nvPr>
        </p:nvSpPr>
        <p:spPr>
          <a:xfrm>
            <a:off x="502920" y="731520"/>
            <a:ext cx="2194500" cy="11430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4" name="Google Shape;264;p97"/>
          <p:cNvSpPr/>
          <p:nvPr>
            <p:ph idx="2" type="pic"/>
          </p:nvPr>
        </p:nvSpPr>
        <p:spPr>
          <a:xfrm>
            <a:off x="2963150" y="640079"/>
            <a:ext cx="5761800" cy="3838200"/>
          </a:xfrm>
          <a:prstGeom prst="rect">
            <a:avLst/>
          </a:prstGeom>
          <a:noFill/>
          <a:ln>
            <a:noFill/>
          </a:ln>
        </p:spPr>
      </p:sp>
      <p:cxnSp>
        <p:nvCxnSpPr>
          <p:cNvPr id="265" name="Google Shape;265;p97"/>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cxnSp>
        <p:nvCxnSpPr>
          <p:cNvPr id="266" name="Google Shape;266;p97"/>
          <p:cNvCxnSpPr/>
          <p:nvPr/>
        </p:nvCxnSpPr>
        <p:spPr>
          <a:xfrm>
            <a:off x="2964180" y="412170"/>
            <a:ext cx="5760600" cy="0"/>
          </a:xfrm>
          <a:prstGeom prst="straightConnector1">
            <a:avLst/>
          </a:prstGeom>
          <a:noFill/>
          <a:ln cap="flat" cmpd="sng" w="9525">
            <a:solidFill>
              <a:srgbClr val="7F7F7F"/>
            </a:solidFill>
            <a:prstDash val="solid"/>
            <a:round/>
            <a:headEnd len="sm" w="sm" type="none"/>
            <a:tailEnd len="sm" w="sm" type="none"/>
          </a:ln>
        </p:spPr>
      </p:cxnSp>
      <p:sp>
        <p:nvSpPr>
          <p:cNvPr id="267" name="Google Shape;267;p97"/>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89560" lvl="0" marL="457200" algn="l">
              <a:lnSpc>
                <a:spcPct val="100000"/>
              </a:lnSpc>
              <a:spcBef>
                <a:spcPts val="0"/>
              </a:spcBef>
              <a:spcAft>
                <a:spcPts val="0"/>
              </a:spcAft>
              <a:buClr>
                <a:srgbClr val="BFBFBF"/>
              </a:buClr>
              <a:buSzPts val="960"/>
              <a:buFont typeface="Arial"/>
              <a:buChar char="•"/>
              <a:defRPr b="0" i="0" sz="1200">
                <a:solidFill>
                  <a:srgbClr val="7F7F7F"/>
                </a:solidFill>
                <a:latin typeface="Roboto"/>
                <a:ea typeface="Roboto"/>
                <a:cs typeface="Roboto"/>
                <a:sym typeface="Roboto"/>
              </a:defRPr>
            </a:lvl1pPr>
            <a:lvl2pPr indent="-289560" lvl="1" marL="914400" algn="l">
              <a:lnSpc>
                <a:spcPct val="100000"/>
              </a:lnSpc>
              <a:spcBef>
                <a:spcPts val="600"/>
              </a:spcBef>
              <a:spcAft>
                <a:spcPts val="0"/>
              </a:spcAft>
              <a:buClr>
                <a:srgbClr val="BFBFBF"/>
              </a:buClr>
              <a:buSzPts val="960"/>
              <a:buFont typeface="Noto Sans Symbols"/>
              <a:buChar char="●"/>
              <a:defRPr b="0" i="0" sz="1200">
                <a:solidFill>
                  <a:srgbClr val="7F7F7F"/>
                </a:solidFill>
                <a:latin typeface="Roboto"/>
                <a:ea typeface="Roboto"/>
                <a:cs typeface="Roboto"/>
                <a:sym typeface="Roboto"/>
              </a:defRPr>
            </a:lvl2pPr>
            <a:lvl3pPr indent="-289560" lvl="2" marL="13716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3pPr>
            <a:lvl4pPr indent="-289560" lvl="3" marL="1828800" algn="l">
              <a:lnSpc>
                <a:spcPct val="100000"/>
              </a:lnSpc>
              <a:spcBef>
                <a:spcPts val="600"/>
              </a:spcBef>
              <a:spcAft>
                <a:spcPts val="0"/>
              </a:spcAft>
              <a:buClr>
                <a:srgbClr val="BFBFBF"/>
              </a:buClr>
              <a:buSzPts val="960"/>
              <a:buFont typeface="Noto Sans Symbols"/>
              <a:buChar char="●"/>
              <a:defRPr b="0" i="0" sz="1200">
                <a:solidFill>
                  <a:srgbClr val="7F7F7F"/>
                </a:solidFill>
                <a:latin typeface="Roboto"/>
                <a:ea typeface="Roboto"/>
                <a:cs typeface="Roboto"/>
                <a:sym typeface="Roboto"/>
              </a:defRPr>
            </a:lvl4pPr>
            <a:lvl5pPr indent="-289560" lvl="4" marL="22860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268" name="Google Shape;268;p97"/>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269" name="Google Shape;269;p97"/>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270" name="Google Shape;270;p97"/>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amp; Chart">
  <p:cSld name="Info &amp; Chart">
    <p:spTree>
      <p:nvGrpSpPr>
        <p:cNvPr id="271" name="Shape 271"/>
        <p:cNvGrpSpPr/>
        <p:nvPr/>
      </p:nvGrpSpPr>
      <p:grpSpPr>
        <a:xfrm>
          <a:off x="0" y="0"/>
          <a:ext cx="0" cy="0"/>
          <a:chOff x="0" y="0"/>
          <a:chExt cx="0" cy="0"/>
        </a:xfrm>
      </p:grpSpPr>
      <p:sp>
        <p:nvSpPr>
          <p:cNvPr id="272" name="Google Shape;272;p98"/>
          <p:cNvSpPr/>
          <p:nvPr>
            <p:ph idx="2" type="chart"/>
          </p:nvPr>
        </p:nvSpPr>
        <p:spPr>
          <a:xfrm>
            <a:off x="2959627" y="640080"/>
            <a:ext cx="5765400" cy="3840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45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1pPr>
            <a:lvl2pPr lvl="1" marR="0" rtl="0" algn="l">
              <a:lnSpc>
                <a:spcPct val="100000"/>
              </a:lnSpc>
              <a:spcBef>
                <a:spcPts val="375"/>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2pPr>
            <a:lvl3pPr lvl="2" marR="0" rtl="0" algn="l">
              <a:lnSpc>
                <a:spcPct val="100000"/>
              </a:lnSpc>
              <a:spcBef>
                <a:spcPts val="30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3pPr>
            <a:lvl4pPr lvl="3" marR="0" rtl="0" algn="l">
              <a:lnSpc>
                <a:spcPct val="100000"/>
              </a:lnSpc>
              <a:spcBef>
                <a:spcPts val="30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4pPr>
            <a:lvl5pPr lvl="4" marR="0" rtl="0" algn="l">
              <a:lnSpc>
                <a:spcPct val="100000"/>
              </a:lnSpc>
              <a:spcBef>
                <a:spcPts val="30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5pPr>
            <a:lvl6pPr lvl="5"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6pPr>
            <a:lvl7pPr lvl="6"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9pPr>
          </a:lstStyle>
          <a:p/>
        </p:txBody>
      </p:sp>
      <p:cxnSp>
        <p:nvCxnSpPr>
          <p:cNvPr id="273" name="Google Shape;273;p98"/>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cxnSp>
        <p:nvCxnSpPr>
          <p:cNvPr id="274" name="Google Shape;274;p98"/>
          <p:cNvCxnSpPr/>
          <p:nvPr/>
        </p:nvCxnSpPr>
        <p:spPr>
          <a:xfrm>
            <a:off x="2964180" y="412170"/>
            <a:ext cx="5760600" cy="0"/>
          </a:xfrm>
          <a:prstGeom prst="straightConnector1">
            <a:avLst/>
          </a:prstGeom>
          <a:noFill/>
          <a:ln cap="flat" cmpd="sng" w="9525">
            <a:solidFill>
              <a:srgbClr val="7F7F7F"/>
            </a:solidFill>
            <a:prstDash val="solid"/>
            <a:round/>
            <a:headEnd len="sm" w="sm" type="none"/>
            <a:tailEnd len="sm" w="sm" type="none"/>
          </a:ln>
        </p:spPr>
      </p:cxnSp>
      <p:sp>
        <p:nvSpPr>
          <p:cNvPr id="275" name="Google Shape;275;p98"/>
          <p:cNvSpPr/>
          <p:nvPr/>
        </p:nvSpPr>
        <p:spPr>
          <a:xfrm>
            <a:off x="419100" y="640080"/>
            <a:ext cx="2377500" cy="1325100"/>
          </a:xfrm>
          <a:prstGeom prst="rect">
            <a:avLst/>
          </a:prstGeom>
          <a:solidFill>
            <a:srgbClr val="172C34">
              <a:alpha val="7058"/>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60"/>
              <a:buFont typeface="Arial"/>
              <a:buNone/>
            </a:pPr>
            <a:r>
              <a:t/>
            </a:r>
            <a:endParaRPr b="0" i="0" sz="760" u="none" cap="none" strike="noStrike">
              <a:solidFill>
                <a:schemeClr val="lt1"/>
              </a:solidFill>
              <a:latin typeface="Roboto"/>
              <a:ea typeface="Roboto"/>
              <a:cs typeface="Roboto"/>
              <a:sym typeface="Roboto"/>
            </a:endParaRPr>
          </a:p>
        </p:txBody>
      </p:sp>
      <p:sp>
        <p:nvSpPr>
          <p:cNvPr id="276" name="Google Shape;276;p98"/>
          <p:cNvSpPr txBox="1"/>
          <p:nvPr>
            <p:ph type="title"/>
          </p:nvPr>
        </p:nvSpPr>
        <p:spPr>
          <a:xfrm>
            <a:off x="502920" y="731520"/>
            <a:ext cx="2194500" cy="11430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7" name="Google Shape;277;p98"/>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89560" lvl="0" marL="457200" algn="l">
              <a:lnSpc>
                <a:spcPct val="100000"/>
              </a:lnSpc>
              <a:spcBef>
                <a:spcPts val="0"/>
              </a:spcBef>
              <a:spcAft>
                <a:spcPts val="0"/>
              </a:spcAft>
              <a:buClr>
                <a:srgbClr val="BFBFBF"/>
              </a:buClr>
              <a:buSzPts val="960"/>
              <a:buFont typeface="Arial"/>
              <a:buChar char="•"/>
              <a:defRPr b="0" i="0" sz="1200">
                <a:solidFill>
                  <a:srgbClr val="7F7F7F"/>
                </a:solidFill>
                <a:latin typeface="Roboto"/>
                <a:ea typeface="Roboto"/>
                <a:cs typeface="Roboto"/>
                <a:sym typeface="Roboto"/>
              </a:defRPr>
            </a:lvl1pPr>
            <a:lvl2pPr indent="-289560" lvl="1" marL="914400" algn="l">
              <a:lnSpc>
                <a:spcPct val="100000"/>
              </a:lnSpc>
              <a:spcBef>
                <a:spcPts val="600"/>
              </a:spcBef>
              <a:spcAft>
                <a:spcPts val="0"/>
              </a:spcAft>
              <a:buClr>
                <a:srgbClr val="BFBFBF"/>
              </a:buClr>
              <a:buSzPts val="960"/>
              <a:buFont typeface="Noto Sans Symbols"/>
              <a:buChar char="●"/>
              <a:defRPr b="0" i="0" sz="1200">
                <a:solidFill>
                  <a:srgbClr val="7F7F7F"/>
                </a:solidFill>
                <a:latin typeface="Roboto"/>
                <a:ea typeface="Roboto"/>
                <a:cs typeface="Roboto"/>
                <a:sym typeface="Roboto"/>
              </a:defRPr>
            </a:lvl2pPr>
            <a:lvl3pPr indent="-289560" lvl="2" marL="13716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3pPr>
            <a:lvl4pPr indent="-289560" lvl="3" marL="1828800" algn="l">
              <a:lnSpc>
                <a:spcPct val="100000"/>
              </a:lnSpc>
              <a:spcBef>
                <a:spcPts val="600"/>
              </a:spcBef>
              <a:spcAft>
                <a:spcPts val="0"/>
              </a:spcAft>
              <a:buClr>
                <a:srgbClr val="BFBFBF"/>
              </a:buClr>
              <a:buSzPts val="960"/>
              <a:buFont typeface="Noto Sans Symbols"/>
              <a:buChar char="●"/>
              <a:defRPr b="0" i="0" sz="1200">
                <a:solidFill>
                  <a:srgbClr val="7F7F7F"/>
                </a:solidFill>
                <a:latin typeface="Roboto"/>
                <a:ea typeface="Roboto"/>
                <a:cs typeface="Roboto"/>
                <a:sym typeface="Roboto"/>
              </a:defRPr>
            </a:lvl4pPr>
            <a:lvl5pPr indent="-289560" lvl="4" marL="22860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278" name="Google Shape;278;p98"/>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279" name="Google Shape;279;p98"/>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280" name="Google Shape;280;p98"/>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lide">
  <p:cSld name="Customer Slide">
    <p:spTree>
      <p:nvGrpSpPr>
        <p:cNvPr id="281" name="Shape 281"/>
        <p:cNvGrpSpPr/>
        <p:nvPr/>
      </p:nvGrpSpPr>
      <p:grpSpPr>
        <a:xfrm>
          <a:off x="0" y="0"/>
          <a:ext cx="0" cy="0"/>
          <a:chOff x="0" y="0"/>
          <a:chExt cx="0" cy="0"/>
        </a:xfrm>
      </p:grpSpPr>
      <p:sp>
        <p:nvSpPr>
          <p:cNvPr id="282" name="Google Shape;282;p99"/>
          <p:cNvSpPr/>
          <p:nvPr/>
        </p:nvSpPr>
        <p:spPr>
          <a:xfrm>
            <a:off x="419100" y="853678"/>
            <a:ext cx="2402100" cy="3657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60"/>
              <a:buFont typeface="Arial"/>
              <a:buNone/>
            </a:pPr>
            <a:r>
              <a:t/>
            </a:r>
            <a:endParaRPr b="0" i="0" sz="760" u="none" cap="none" strike="noStrike">
              <a:solidFill>
                <a:schemeClr val="lt1"/>
              </a:solidFill>
              <a:latin typeface="Roboto"/>
              <a:ea typeface="Roboto"/>
              <a:cs typeface="Roboto"/>
              <a:sym typeface="Roboto"/>
            </a:endParaRPr>
          </a:p>
        </p:txBody>
      </p:sp>
      <p:sp>
        <p:nvSpPr>
          <p:cNvPr id="283" name="Google Shape;283;p99"/>
          <p:cNvSpPr txBox="1"/>
          <p:nvPr>
            <p:ph type="title"/>
          </p:nvPr>
        </p:nvSpPr>
        <p:spPr>
          <a:xfrm>
            <a:off x="515508" y="1975701"/>
            <a:ext cx="2196600" cy="698700"/>
          </a:xfrm>
          <a:prstGeom prst="rect">
            <a:avLst/>
          </a:prstGeom>
          <a:noFill/>
          <a:ln>
            <a:noFill/>
          </a:ln>
        </p:spPr>
        <p:txBody>
          <a:bodyPr anchorCtr="0" anchor="b" bIns="45700" lIns="91425" spcFirstLastPara="1" rIns="91425" wrap="square" tIns="45700">
            <a:noAutofit/>
          </a:bodyPr>
          <a:lstStyle>
            <a:lvl1pPr lvl="0" marR="0" rtl="0" algn="l">
              <a:lnSpc>
                <a:spcPct val="80000"/>
              </a:lnSpc>
              <a:spcBef>
                <a:spcPts val="0"/>
              </a:spcBef>
              <a:spcAft>
                <a:spcPts val="0"/>
              </a:spcAft>
              <a:buClr>
                <a:srgbClr val="7F7F7F"/>
              </a:buClr>
              <a:buSzPts val="1200"/>
              <a:buFont typeface="Lato"/>
              <a:buNone/>
              <a:defRPr b="0" i="0" sz="1200" u="none" cap="none" strike="noStrike">
                <a:solidFill>
                  <a:srgbClr val="7F7F7F"/>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4" name="Google Shape;284;p99"/>
          <p:cNvSpPr/>
          <p:nvPr>
            <p:ph idx="2" type="pic"/>
          </p:nvPr>
        </p:nvSpPr>
        <p:spPr>
          <a:xfrm>
            <a:off x="2960927" y="853678"/>
            <a:ext cx="5763900" cy="3657600"/>
          </a:xfrm>
          <a:prstGeom prst="rect">
            <a:avLst/>
          </a:prstGeom>
          <a:noFill/>
          <a:ln>
            <a:noFill/>
          </a:ln>
        </p:spPr>
      </p:sp>
      <p:sp>
        <p:nvSpPr>
          <p:cNvPr id="285" name="Google Shape;285;p99"/>
          <p:cNvSpPr txBox="1"/>
          <p:nvPr>
            <p:ph idx="1" type="body"/>
          </p:nvPr>
        </p:nvSpPr>
        <p:spPr>
          <a:xfrm>
            <a:off x="515508" y="922283"/>
            <a:ext cx="2196600" cy="1000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450"/>
              </a:spcBef>
              <a:spcAft>
                <a:spcPts val="0"/>
              </a:spcAft>
              <a:buSzPts val="960"/>
              <a:buNone/>
              <a:defRPr b="0" i="0" sz="1200">
                <a:solidFill>
                  <a:srgbClr val="7F7F7F"/>
                </a:solidFill>
                <a:latin typeface="Roboto Medium"/>
                <a:ea typeface="Roboto Medium"/>
                <a:cs typeface="Roboto Medium"/>
                <a:sym typeface="Roboto Medium"/>
              </a:defRPr>
            </a:lvl1pPr>
            <a:lvl2pPr indent="-320040" lvl="1" marL="914400" algn="l">
              <a:lnSpc>
                <a:spcPct val="100000"/>
              </a:lnSpc>
              <a:spcBef>
                <a:spcPts val="375"/>
              </a:spcBef>
              <a:spcAft>
                <a:spcPts val="0"/>
              </a:spcAft>
              <a:buSzPts val="1440"/>
              <a:buChar char="•"/>
              <a:defRPr/>
            </a:lvl2pPr>
            <a:lvl3pPr indent="-320039" lvl="2" marL="1371600" algn="l">
              <a:lnSpc>
                <a:spcPct val="100000"/>
              </a:lnSpc>
              <a:spcBef>
                <a:spcPts val="300"/>
              </a:spcBef>
              <a:spcAft>
                <a:spcPts val="0"/>
              </a:spcAft>
              <a:buSzPts val="1440"/>
              <a:buChar char="•"/>
              <a:defRPr/>
            </a:lvl3pPr>
            <a:lvl4pPr indent="-320039" lvl="3" marL="1828800" algn="l">
              <a:lnSpc>
                <a:spcPct val="100000"/>
              </a:lnSpc>
              <a:spcBef>
                <a:spcPts val="300"/>
              </a:spcBef>
              <a:spcAft>
                <a:spcPts val="0"/>
              </a:spcAft>
              <a:buSzPts val="1440"/>
              <a:buChar char="•"/>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6" name="Google Shape;286;p99"/>
          <p:cNvSpPr txBox="1"/>
          <p:nvPr>
            <p:ph idx="3" type="body"/>
          </p:nvPr>
        </p:nvSpPr>
        <p:spPr>
          <a:xfrm>
            <a:off x="508397" y="2723685"/>
            <a:ext cx="2203800" cy="1736700"/>
          </a:xfrm>
          <a:prstGeom prst="rect">
            <a:avLst/>
          </a:prstGeom>
          <a:noFill/>
          <a:ln>
            <a:noFill/>
          </a:ln>
        </p:spPr>
        <p:txBody>
          <a:bodyPr anchorCtr="0" anchor="t" bIns="45700" lIns="91425" spcFirstLastPara="1" rIns="91425" wrap="square" tIns="45700">
            <a:noAutofit/>
          </a:bodyPr>
          <a:lstStyle>
            <a:lvl1pPr indent="-284480" lvl="0" marL="457200" algn="l">
              <a:lnSpc>
                <a:spcPct val="100000"/>
              </a:lnSpc>
              <a:spcBef>
                <a:spcPts val="450"/>
              </a:spcBef>
              <a:spcAft>
                <a:spcPts val="0"/>
              </a:spcAft>
              <a:buClr>
                <a:srgbClr val="BFBFBF"/>
              </a:buClr>
              <a:buSzPts val="880"/>
              <a:buChar char="•"/>
              <a:defRPr b="0" i="0" sz="1100">
                <a:solidFill>
                  <a:srgbClr val="7F7F7F"/>
                </a:solidFill>
                <a:latin typeface="Roboto"/>
                <a:ea typeface="Roboto"/>
                <a:cs typeface="Roboto"/>
                <a:sym typeface="Roboto"/>
              </a:defRPr>
            </a:lvl1pPr>
            <a:lvl2pPr indent="-284480" lvl="1" marL="914400" algn="l">
              <a:lnSpc>
                <a:spcPct val="100000"/>
              </a:lnSpc>
              <a:spcBef>
                <a:spcPts val="375"/>
              </a:spcBef>
              <a:spcAft>
                <a:spcPts val="0"/>
              </a:spcAft>
              <a:buClr>
                <a:srgbClr val="BFBFBF"/>
              </a:buClr>
              <a:buSzPts val="880"/>
              <a:buFont typeface="Noto Sans Symbols"/>
              <a:buChar char="●"/>
              <a:defRPr b="0" i="0" sz="1100">
                <a:solidFill>
                  <a:srgbClr val="7F7F7F"/>
                </a:solidFill>
                <a:latin typeface="Roboto"/>
                <a:ea typeface="Roboto"/>
                <a:cs typeface="Roboto"/>
                <a:sym typeface="Roboto"/>
              </a:defRPr>
            </a:lvl2pPr>
            <a:lvl3pPr indent="-284480" lvl="2" marL="1371600" algn="l">
              <a:lnSpc>
                <a:spcPct val="100000"/>
              </a:lnSpc>
              <a:spcBef>
                <a:spcPts val="300"/>
              </a:spcBef>
              <a:spcAft>
                <a:spcPts val="0"/>
              </a:spcAft>
              <a:buClr>
                <a:srgbClr val="BFBFBF"/>
              </a:buClr>
              <a:buSzPts val="880"/>
              <a:buChar char="•"/>
              <a:defRPr b="0" i="0" sz="1100">
                <a:solidFill>
                  <a:srgbClr val="7F7F7F"/>
                </a:solidFill>
                <a:latin typeface="Roboto"/>
                <a:ea typeface="Roboto"/>
                <a:cs typeface="Roboto"/>
                <a:sym typeface="Roboto"/>
              </a:defRPr>
            </a:lvl3pPr>
            <a:lvl4pPr indent="-289560" lvl="3" marL="1828800" algn="l">
              <a:lnSpc>
                <a:spcPct val="100000"/>
              </a:lnSpc>
              <a:spcBef>
                <a:spcPts val="300"/>
              </a:spcBef>
              <a:spcAft>
                <a:spcPts val="0"/>
              </a:spcAft>
              <a:buClr>
                <a:schemeClr val="accent6"/>
              </a:buClr>
              <a:buSzPts val="960"/>
              <a:buChar char="•"/>
              <a:defRPr b="0" i="0" sz="1200">
                <a:solidFill>
                  <a:schemeClr val="accent6"/>
                </a:solidFill>
                <a:latin typeface="Roboto"/>
                <a:ea typeface="Roboto"/>
                <a:cs typeface="Roboto"/>
                <a:sym typeface="Roboto"/>
              </a:defRPr>
            </a:lvl4pPr>
            <a:lvl5pPr indent="-289560" lvl="4" marL="2286000" algn="l">
              <a:lnSpc>
                <a:spcPct val="100000"/>
              </a:lnSpc>
              <a:spcBef>
                <a:spcPts val="300"/>
              </a:spcBef>
              <a:spcAft>
                <a:spcPts val="0"/>
              </a:spcAft>
              <a:buClr>
                <a:schemeClr val="accent6"/>
              </a:buClr>
              <a:buSzPts val="960"/>
              <a:buChar char="•"/>
              <a:defRPr b="0" i="0" sz="1200">
                <a:solidFill>
                  <a:schemeClr val="accent6"/>
                </a:solidFill>
                <a:latin typeface="Roboto"/>
                <a:ea typeface="Roboto"/>
                <a:cs typeface="Roboto"/>
                <a:sym typeface="Roboto"/>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87" name="Google Shape;287;p99"/>
          <p:cNvCxnSpPr/>
          <p:nvPr/>
        </p:nvCxnSpPr>
        <p:spPr>
          <a:xfrm>
            <a:off x="2964180" y="412170"/>
            <a:ext cx="5760600" cy="0"/>
          </a:xfrm>
          <a:prstGeom prst="straightConnector1">
            <a:avLst/>
          </a:prstGeom>
          <a:noFill/>
          <a:ln cap="flat" cmpd="sng" w="9525">
            <a:solidFill>
              <a:srgbClr val="7F7F7F"/>
            </a:solidFill>
            <a:prstDash val="solid"/>
            <a:round/>
            <a:headEnd len="sm" w="sm" type="none"/>
            <a:tailEnd len="sm" w="sm" type="none"/>
          </a:ln>
        </p:spPr>
      </p:cxnSp>
      <p:pic>
        <p:nvPicPr>
          <p:cNvPr id="288" name="Google Shape;288;p99"/>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289" name="Google Shape;289;p99"/>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cxnSp>
        <p:nvCxnSpPr>
          <p:cNvPr id="290" name="Google Shape;290;p99"/>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sp>
        <p:nvSpPr>
          <p:cNvPr id="291" name="Google Shape;291;p99"/>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92" name="Shape 292"/>
        <p:cNvGrpSpPr/>
        <p:nvPr/>
      </p:nvGrpSpPr>
      <p:grpSpPr>
        <a:xfrm>
          <a:off x="0" y="0"/>
          <a:ext cx="0" cy="0"/>
          <a:chOff x="0" y="0"/>
          <a:chExt cx="0" cy="0"/>
        </a:xfrm>
      </p:grpSpPr>
      <p:sp>
        <p:nvSpPr>
          <p:cNvPr id="293" name="Google Shape;293;p100"/>
          <p:cNvSpPr txBox="1"/>
          <p:nvPr>
            <p:ph type="ctrTitle"/>
          </p:nvPr>
        </p:nvSpPr>
        <p:spPr>
          <a:xfrm>
            <a:off x="525934" y="201415"/>
            <a:ext cx="8229600" cy="639900"/>
          </a:xfrm>
          <a:prstGeom prst="rect">
            <a:avLst/>
          </a:prstGeom>
          <a:noFill/>
          <a:ln>
            <a:noFill/>
          </a:ln>
        </p:spPr>
        <p:txBody>
          <a:bodyPr anchorCtr="0" anchor="b" bIns="0" lIns="0" spcFirstLastPara="1" rIns="0" wrap="square" tIns="0">
            <a:noAutofit/>
          </a:bodyPr>
          <a:lstStyle>
            <a:lvl1pPr lvl="0" marR="0" rtl="0" algn="ctr">
              <a:lnSpc>
                <a:spcPct val="80000"/>
              </a:lnSpc>
              <a:spcBef>
                <a:spcPts val="0"/>
              </a:spcBef>
              <a:spcAft>
                <a:spcPts val="0"/>
              </a:spcAft>
              <a:buClr>
                <a:schemeClr val="dk2"/>
              </a:buClr>
              <a:buSzPts val="2700"/>
              <a:buFont typeface="Roboto Light"/>
              <a:buNone/>
              <a:defRPr b="0" i="0" sz="2700" u="none" cap="none" strike="noStrike">
                <a:solidFill>
                  <a:schemeClr val="dk2"/>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4" name="Google Shape;294;p100"/>
          <p:cNvSpPr txBox="1"/>
          <p:nvPr>
            <p:ph idx="1" type="body"/>
          </p:nvPr>
        </p:nvSpPr>
        <p:spPr>
          <a:xfrm>
            <a:off x="518915" y="1121834"/>
            <a:ext cx="8244000" cy="3291300"/>
          </a:xfrm>
          <a:prstGeom prst="rect">
            <a:avLst/>
          </a:prstGeom>
          <a:noFill/>
          <a:ln>
            <a:noFill/>
          </a:ln>
        </p:spPr>
        <p:txBody>
          <a:bodyPr anchorCtr="0" anchor="t" bIns="45700" lIns="91425" spcFirstLastPara="1" rIns="91425" wrap="square" tIns="45700">
            <a:noAutofit/>
          </a:bodyPr>
          <a:lstStyle>
            <a:lvl1pPr indent="-354330" lvl="0" marL="457200" algn="l">
              <a:lnSpc>
                <a:spcPct val="100000"/>
              </a:lnSpc>
              <a:spcBef>
                <a:spcPts val="450"/>
              </a:spcBef>
              <a:spcAft>
                <a:spcPts val="0"/>
              </a:spcAft>
              <a:buClr>
                <a:schemeClr val="accent1"/>
              </a:buClr>
              <a:buSzPts val="1980"/>
              <a:buChar char="•"/>
              <a:defRPr/>
            </a:lvl1pPr>
            <a:lvl2pPr indent="-354330" lvl="1" marL="914400" algn="l">
              <a:lnSpc>
                <a:spcPct val="100000"/>
              </a:lnSpc>
              <a:spcBef>
                <a:spcPts val="375"/>
              </a:spcBef>
              <a:spcAft>
                <a:spcPts val="0"/>
              </a:spcAft>
              <a:buClr>
                <a:schemeClr val="accent1"/>
              </a:buClr>
              <a:buSzPts val="1980"/>
              <a:buChar char="•"/>
              <a:defRPr/>
            </a:lvl2pPr>
            <a:lvl3pPr indent="-333375" lvl="2" marL="1371600" algn="l">
              <a:lnSpc>
                <a:spcPct val="100000"/>
              </a:lnSpc>
              <a:spcBef>
                <a:spcPts val="300"/>
              </a:spcBef>
              <a:spcAft>
                <a:spcPts val="0"/>
              </a:spcAft>
              <a:buClr>
                <a:schemeClr val="accent1"/>
              </a:buClr>
              <a:buSzPts val="1650"/>
              <a:buFont typeface="Arial"/>
              <a:buChar char="•"/>
              <a:defRPr sz="1500"/>
            </a:lvl3pPr>
            <a:lvl4pPr indent="-333375" lvl="3" marL="1828800" algn="l">
              <a:lnSpc>
                <a:spcPct val="100000"/>
              </a:lnSpc>
              <a:spcBef>
                <a:spcPts val="300"/>
              </a:spcBef>
              <a:spcAft>
                <a:spcPts val="0"/>
              </a:spcAft>
              <a:buClr>
                <a:schemeClr val="accent1"/>
              </a:buClr>
              <a:buSzPts val="1650"/>
              <a:buFont typeface="Arial"/>
              <a:buChar char="•"/>
              <a:defRPr sz="1500"/>
            </a:lvl4pPr>
            <a:lvl5pPr indent="-333375" lvl="4" marL="2286000" algn="l">
              <a:lnSpc>
                <a:spcPct val="100000"/>
              </a:lnSpc>
              <a:spcBef>
                <a:spcPts val="300"/>
              </a:spcBef>
              <a:spcAft>
                <a:spcPts val="0"/>
              </a:spcAft>
              <a:buClr>
                <a:schemeClr val="accent1"/>
              </a:buClr>
              <a:buSzPts val="1650"/>
              <a:buFont typeface="Arial"/>
              <a:buChar char="•"/>
              <a:defRPr sz="15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Data Line 1">
  <p:cSld name="Center Data Line_1">
    <p:spTree>
      <p:nvGrpSpPr>
        <p:cNvPr id="295" name="Shape 295"/>
        <p:cNvGrpSpPr/>
        <p:nvPr/>
      </p:nvGrpSpPr>
      <p:grpSpPr>
        <a:xfrm>
          <a:off x="0" y="0"/>
          <a:ext cx="0" cy="0"/>
          <a:chOff x="0" y="0"/>
          <a:chExt cx="0" cy="0"/>
        </a:xfrm>
      </p:grpSpPr>
      <p:sp>
        <p:nvSpPr>
          <p:cNvPr id="296" name="Google Shape;296;p101"/>
          <p:cNvSpPr/>
          <p:nvPr/>
        </p:nvSpPr>
        <p:spPr>
          <a:xfrm>
            <a:off x="0" y="6342"/>
            <a:ext cx="9136480" cy="5137157"/>
          </a:xfrm>
          <a:custGeom>
            <a:rect b="b" l="l" r="r" t="t"/>
            <a:pathLst>
              <a:path extrusionOk="0" h="5137157" w="9136480">
                <a:moveTo>
                  <a:pt x="0" y="5141598"/>
                </a:moveTo>
                <a:lnTo>
                  <a:pt x="5143712" y="0"/>
                </a:lnTo>
                <a:lnTo>
                  <a:pt x="9136480" y="0"/>
                </a:lnTo>
                <a:lnTo>
                  <a:pt x="3992769" y="5141598"/>
                </a:lnTo>
                <a:lnTo>
                  <a:pt x="0" y="5141598"/>
                </a:lnTo>
                <a:close/>
              </a:path>
            </a:pathLst>
          </a:custGeom>
          <a:solidFill>
            <a:srgbClr val="F2F2F2">
              <a:alpha val="77254"/>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pic>
        <p:nvPicPr>
          <p:cNvPr id="297" name="Google Shape;297;p101"/>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298" name="Google Shape;298;p101"/>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299" name="Google Shape;299;p101"/>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300" name="Google Shape;300;p101"/>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301" name="Google Shape;301;p101"/>
          <p:cNvSpPr txBox="1"/>
          <p:nvPr>
            <p:ph type="title"/>
          </p:nvPr>
        </p:nvSpPr>
        <p:spPr>
          <a:xfrm>
            <a:off x="602311" y="2352853"/>
            <a:ext cx="7990800" cy="1520700"/>
          </a:xfrm>
          <a:prstGeom prst="rect">
            <a:avLst/>
          </a:prstGeom>
          <a:noFill/>
          <a:ln>
            <a:noFill/>
          </a:ln>
        </p:spPr>
        <p:txBody>
          <a:bodyPr anchorCtr="0" anchor="t" bIns="45700" lIns="91425" spcFirstLastPara="1" rIns="91425" wrap="square" tIns="45700">
            <a:noAutofit/>
          </a:bodyPr>
          <a:lstStyle>
            <a:lvl1pPr lvl="0" marR="0" rtl="0" algn="ctr">
              <a:lnSpc>
                <a:spcPct val="80000"/>
              </a:lnSpc>
              <a:spcBef>
                <a:spcPts val="0"/>
              </a:spcBef>
              <a:spcAft>
                <a:spcPts val="0"/>
              </a:spcAft>
              <a:buClr>
                <a:schemeClr val="dk2"/>
              </a:buClr>
              <a:buSzPts val="2700"/>
              <a:buFont typeface="Roboto Light"/>
              <a:buNone/>
              <a:defRPr b="0" i="0" sz="2700" u="none" cap="none" strike="noStrike">
                <a:solidFill>
                  <a:schemeClr val="dk2"/>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Data Line 2">
  <p:cSld name="Center Data Line_2">
    <p:spTree>
      <p:nvGrpSpPr>
        <p:cNvPr id="302" name="Shape 302"/>
        <p:cNvGrpSpPr/>
        <p:nvPr/>
      </p:nvGrpSpPr>
      <p:grpSpPr>
        <a:xfrm>
          <a:off x="0" y="0"/>
          <a:ext cx="0" cy="0"/>
          <a:chOff x="0" y="0"/>
          <a:chExt cx="0" cy="0"/>
        </a:xfrm>
      </p:grpSpPr>
      <p:sp>
        <p:nvSpPr>
          <p:cNvPr id="303" name="Google Shape;303;p102"/>
          <p:cNvSpPr/>
          <p:nvPr/>
        </p:nvSpPr>
        <p:spPr>
          <a:xfrm>
            <a:off x="0" y="6342"/>
            <a:ext cx="9136480" cy="5137157"/>
          </a:xfrm>
          <a:custGeom>
            <a:rect b="b" l="l" r="r" t="t"/>
            <a:pathLst>
              <a:path extrusionOk="0" h="5137157" w="9136480">
                <a:moveTo>
                  <a:pt x="0" y="5141598"/>
                </a:moveTo>
                <a:lnTo>
                  <a:pt x="5143712" y="0"/>
                </a:lnTo>
                <a:lnTo>
                  <a:pt x="9136480" y="0"/>
                </a:lnTo>
                <a:lnTo>
                  <a:pt x="3992769" y="5141598"/>
                </a:lnTo>
                <a:lnTo>
                  <a:pt x="0" y="5141598"/>
                </a:lnTo>
                <a:close/>
              </a:path>
            </a:pathLst>
          </a:custGeom>
          <a:solidFill>
            <a:srgbClr val="F2F2F2">
              <a:alpha val="77254"/>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pic>
        <p:nvPicPr>
          <p:cNvPr id="304" name="Google Shape;304;p102"/>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305" name="Google Shape;305;p102"/>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306" name="Google Shape;306;p102"/>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307" name="Google Shape;307;p102"/>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308" name="Google Shape;308;p102"/>
          <p:cNvSpPr txBox="1"/>
          <p:nvPr>
            <p:ph type="title"/>
          </p:nvPr>
        </p:nvSpPr>
        <p:spPr>
          <a:xfrm>
            <a:off x="602311" y="2352853"/>
            <a:ext cx="7990800" cy="1520700"/>
          </a:xfrm>
          <a:prstGeom prst="rect">
            <a:avLst/>
          </a:prstGeom>
          <a:noFill/>
          <a:ln>
            <a:noFill/>
          </a:ln>
        </p:spPr>
        <p:txBody>
          <a:bodyPr anchorCtr="0" anchor="t" bIns="45700" lIns="91425" spcFirstLastPara="1" rIns="91425" wrap="square" tIns="45700">
            <a:noAutofit/>
          </a:bodyPr>
          <a:lstStyle>
            <a:lvl1pPr lvl="0" marR="0" rtl="0" algn="ctr">
              <a:lnSpc>
                <a:spcPct val="80000"/>
              </a:lnSpc>
              <a:spcBef>
                <a:spcPts val="0"/>
              </a:spcBef>
              <a:spcAft>
                <a:spcPts val="0"/>
              </a:spcAft>
              <a:buClr>
                <a:schemeClr val="dk2"/>
              </a:buClr>
              <a:buSzPts val="2700"/>
              <a:buFont typeface="Roboto Light"/>
              <a:buNone/>
              <a:defRPr b="0" i="0" sz="2700" u="none" cap="none" strike="noStrike">
                <a:solidFill>
                  <a:schemeClr val="dk2"/>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2" name="Shape 32"/>
        <p:cNvGrpSpPr/>
        <p:nvPr/>
      </p:nvGrpSpPr>
      <p:grpSpPr>
        <a:xfrm>
          <a:off x="0" y="0"/>
          <a:ext cx="0" cy="0"/>
          <a:chOff x="0" y="0"/>
          <a:chExt cx="0" cy="0"/>
        </a:xfrm>
      </p:grpSpPr>
      <p:sp>
        <p:nvSpPr>
          <p:cNvPr id="33" name="Google Shape;33;p69"/>
          <p:cNvSpPr/>
          <p:nvPr/>
        </p:nvSpPr>
        <p:spPr>
          <a:xfrm>
            <a:off x="3984812" y="2100263"/>
            <a:ext cx="4396883" cy="3043237"/>
          </a:xfrm>
          <a:prstGeom prst="parallelogram">
            <a:avLst>
              <a:gd fmla="val 100155" name="adj"/>
            </a:avLst>
          </a:prstGeom>
          <a:solidFill>
            <a:srgbClr val="D8D8D8">
              <a:alpha val="8117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34" name="Google Shape;34;p69"/>
          <p:cNvSpPr/>
          <p:nvPr/>
        </p:nvSpPr>
        <p:spPr>
          <a:xfrm>
            <a:off x="2560216" y="0"/>
            <a:ext cx="6583784" cy="5143500"/>
          </a:xfrm>
          <a:prstGeom prst="parallelogram">
            <a:avLst>
              <a:gd fmla="val 100155"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35" name="Google Shape;35;p69"/>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36" name="Google Shape;36;p69"/>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rgbClr val="D8D8D8">
              <a:alpha val="8117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37" name="Google Shape;37;p69"/>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F2F2F2">
              <a:alpha val="8117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38" name="Google Shape;38;p69"/>
          <p:cNvSpPr/>
          <p:nvPr/>
        </p:nvSpPr>
        <p:spPr>
          <a:xfrm>
            <a:off x="602311" y="2098623"/>
            <a:ext cx="1463040" cy="182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accent3"/>
              </a:solidFill>
              <a:latin typeface="Roboto"/>
              <a:ea typeface="Roboto"/>
              <a:cs typeface="Roboto"/>
              <a:sym typeface="Roboto"/>
            </a:endParaRPr>
          </a:p>
        </p:txBody>
      </p:sp>
      <p:sp>
        <p:nvSpPr>
          <p:cNvPr id="39" name="Google Shape;39;p69"/>
          <p:cNvSpPr txBox="1"/>
          <p:nvPr>
            <p:ph type="title"/>
          </p:nvPr>
        </p:nvSpPr>
        <p:spPr>
          <a:xfrm>
            <a:off x="602311" y="2352853"/>
            <a:ext cx="7990777" cy="1520568"/>
          </a:xfrm>
          <a:prstGeom prst="rect">
            <a:avLst/>
          </a:prstGeom>
          <a:noFill/>
          <a:ln>
            <a:noFill/>
          </a:ln>
        </p:spPr>
        <p:txBody>
          <a:bodyPr anchorCtr="0" anchor="t" bIns="45700" lIns="0" spcFirstLastPara="1" rIns="91425" wrap="square" tIns="45700">
            <a:noAutofit/>
          </a:bodyPr>
          <a:lstStyle>
            <a:lvl1pPr lvl="0" marR="0" rtl="0" algn="l">
              <a:lnSpc>
                <a:spcPct val="80000"/>
              </a:lnSpc>
              <a:spcBef>
                <a:spcPts val="0"/>
              </a:spcBef>
              <a:spcAft>
                <a:spcPts val="0"/>
              </a:spcAft>
              <a:buClr>
                <a:schemeClr val="dk1"/>
              </a:buClr>
              <a:buSzPts val="3800"/>
              <a:buFont typeface="Lato"/>
              <a:buNone/>
              <a:defRPr b="0" i="0" sz="3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
                                        </p:tgtEl>
                                        <p:attrNameLst>
                                          <p:attrName>style.visibility</p:attrName>
                                        </p:attrNameLst>
                                      </p:cBhvr>
                                      <p:to>
                                        <p:strVal val="visible"/>
                                      </p:to>
                                    </p:set>
                                    <p:animEffect filter="fade" transition="in">
                                      <p:cBhvr>
                                        <p:cTn dur="500"/>
                                        <p:tgtEl>
                                          <p:spTgt spid="34"/>
                                        </p:tgtEl>
                                      </p:cBhvr>
                                    </p:animEffect>
                                  </p:childTnLst>
                                </p:cTn>
                              </p:par>
                              <p:par>
                                <p:cTn fill="hold" nodeType="withEffect" presetClass="entr" presetID="10" presetSubtype="0">
                                  <p:stCondLst>
                                    <p:cond delay="100"/>
                                  </p:stCondLst>
                                  <p:childTnLst>
                                    <p:set>
                                      <p:cBhvr>
                                        <p:cTn dur="1" fill="hold">
                                          <p:stCondLst>
                                            <p:cond delay="0"/>
                                          </p:stCondLst>
                                        </p:cTn>
                                        <p:tgtEl>
                                          <p:spTgt spid="33"/>
                                        </p:tgtEl>
                                        <p:attrNameLst>
                                          <p:attrName>style.visibility</p:attrName>
                                        </p:attrNameLst>
                                      </p:cBhvr>
                                      <p:to>
                                        <p:strVal val="visible"/>
                                      </p:to>
                                    </p:set>
                                    <p:animEffect filter="fade" transition="in">
                                      <p:cBhvr>
                                        <p:cTn dur="400"/>
                                        <p:tgtEl>
                                          <p:spTgt spid="33"/>
                                        </p:tgtEl>
                                      </p:cBhvr>
                                    </p:animEffect>
                                  </p:childTnLst>
                                </p:cTn>
                              </p:par>
                              <p:par>
                                <p:cTn fill="hold" nodeType="withEffect" presetClass="entr" presetID="10" presetSubtype="0">
                                  <p:stCondLst>
                                    <p:cond delay="0"/>
                                  </p:stCondLst>
                                  <p:childTnLst>
                                    <p:set>
                                      <p:cBhvr>
                                        <p:cTn dur="1" fill="hold">
                                          <p:stCondLst>
                                            <p:cond delay="0"/>
                                          </p:stCondLst>
                                        </p:cTn>
                                        <p:tgtEl>
                                          <p:spTgt spid="35"/>
                                        </p:tgtEl>
                                        <p:attrNameLst>
                                          <p:attrName>style.visibility</p:attrName>
                                        </p:attrNameLst>
                                      </p:cBhvr>
                                      <p:to>
                                        <p:strVal val="visible"/>
                                      </p:to>
                                    </p:set>
                                    <p:animEffect filter="fade" transition="in">
                                      <p:cBhvr>
                                        <p:cTn dur="500"/>
                                        <p:tgtEl>
                                          <p:spTgt spid="35"/>
                                        </p:tgtEl>
                                      </p:cBhvr>
                                    </p:animEffect>
                                  </p:childTnLst>
                                </p:cTn>
                              </p:par>
                              <p:par>
                                <p:cTn fill="hold" nodeType="withEffect" presetClass="entr" presetID="10" presetSubtype="0">
                                  <p:stCondLst>
                                    <p:cond delay="0"/>
                                  </p:stCondLst>
                                  <p:childTnLst>
                                    <p:set>
                                      <p:cBhvr>
                                        <p:cTn dur="1" fill="hold">
                                          <p:stCondLst>
                                            <p:cond delay="0"/>
                                          </p:stCondLst>
                                        </p:cTn>
                                        <p:tgtEl>
                                          <p:spTgt spid="36"/>
                                        </p:tgtEl>
                                        <p:attrNameLst>
                                          <p:attrName>style.visibility</p:attrName>
                                        </p:attrNameLst>
                                      </p:cBhvr>
                                      <p:to>
                                        <p:strVal val="visible"/>
                                      </p:to>
                                    </p:set>
                                    <p:animEffect filter="fade" transition="in">
                                      <p:cBhvr>
                                        <p:cTn dur="500"/>
                                        <p:tgtEl>
                                          <p:spTgt spid="36"/>
                                        </p:tgtEl>
                                      </p:cBhvr>
                                    </p:animEffect>
                                  </p:childTnLst>
                                </p:cTn>
                              </p:par>
                              <p:par>
                                <p:cTn fill="hold" nodeType="withEffect" presetClass="entr" presetID="10" presetSubtype="0">
                                  <p:stCondLst>
                                    <p:cond delay="0"/>
                                  </p:stCondLst>
                                  <p:childTnLst>
                                    <p:set>
                                      <p:cBhvr>
                                        <p:cTn dur="1" fill="hold">
                                          <p:stCondLst>
                                            <p:cond delay="0"/>
                                          </p:stCondLst>
                                        </p:cTn>
                                        <p:tgtEl>
                                          <p:spTgt spid="37"/>
                                        </p:tgtEl>
                                        <p:attrNameLst>
                                          <p:attrName>style.visibility</p:attrName>
                                        </p:attrNameLst>
                                      </p:cBhvr>
                                      <p:to>
                                        <p:strVal val="visible"/>
                                      </p:to>
                                    </p:set>
                                    <p:animEffect filter="fade" transition="in">
                                      <p:cBhvr>
                                        <p:cTn dur="500"/>
                                        <p:tgtEl>
                                          <p:spTgt spid="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1">
  <p:cSld name="4 Columns 1">
    <p:spTree>
      <p:nvGrpSpPr>
        <p:cNvPr id="309" name="Shape 309"/>
        <p:cNvGrpSpPr/>
        <p:nvPr/>
      </p:nvGrpSpPr>
      <p:grpSpPr>
        <a:xfrm>
          <a:off x="0" y="0"/>
          <a:ext cx="0" cy="0"/>
          <a:chOff x="0" y="0"/>
          <a:chExt cx="0" cy="0"/>
        </a:xfrm>
      </p:grpSpPr>
      <p:sp>
        <p:nvSpPr>
          <p:cNvPr id="310" name="Google Shape;310;p103"/>
          <p:cNvSpPr txBox="1"/>
          <p:nvPr>
            <p:ph type="title"/>
          </p:nvPr>
        </p:nvSpPr>
        <p:spPr>
          <a:xfrm>
            <a:off x="419100" y="457200"/>
            <a:ext cx="8305800" cy="420600"/>
          </a:xfrm>
          <a:prstGeom prst="rect">
            <a:avLst/>
          </a:prstGeom>
          <a:noFill/>
          <a:ln>
            <a:noFill/>
          </a:ln>
        </p:spPr>
        <p:txBody>
          <a:bodyPr anchorCtr="0" anchor="b" bIns="45700" lIns="0" spcFirstLastPara="1" rIns="91425" wrap="square" tIns="45700">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11" name="Google Shape;311;p103"/>
          <p:cNvSpPr txBox="1"/>
          <p:nvPr>
            <p:ph idx="1" type="body"/>
          </p:nvPr>
        </p:nvSpPr>
        <p:spPr>
          <a:xfrm>
            <a:off x="419100" y="914400"/>
            <a:ext cx="8305800" cy="308100"/>
          </a:xfrm>
          <a:prstGeom prst="rect">
            <a:avLst/>
          </a:prstGeom>
          <a:noFill/>
          <a:ln>
            <a:noFill/>
          </a:ln>
        </p:spPr>
        <p:txBody>
          <a:bodyPr anchorCtr="0" anchor="t" bIns="45700" lIns="0" spcFirstLastPara="1" rIns="91425"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2" name="Google Shape;312;p103"/>
          <p:cNvSpPr txBox="1"/>
          <p:nvPr>
            <p:ph idx="2" type="body"/>
          </p:nvPr>
        </p:nvSpPr>
        <p:spPr>
          <a:xfrm>
            <a:off x="419100" y="1603771"/>
            <a:ext cx="19383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A5A5A5"/>
              </a:buClr>
              <a:buSzPts val="1400"/>
              <a:buFont typeface="Roboto"/>
              <a:buChar char="•"/>
              <a:defRPr sz="1800">
                <a:solidFill>
                  <a:srgbClr val="7F7F7F"/>
                </a:solidFill>
              </a:defRPr>
            </a:lvl1pPr>
            <a:lvl2pPr indent="-317500" lvl="1" marL="914400" algn="l">
              <a:lnSpc>
                <a:spcPct val="100000"/>
              </a:lnSpc>
              <a:spcBef>
                <a:spcPts val="375"/>
              </a:spcBef>
              <a:spcAft>
                <a:spcPts val="0"/>
              </a:spcAft>
              <a:buClr>
                <a:srgbClr val="A5A5A5"/>
              </a:buClr>
              <a:buSzPts val="1400"/>
              <a:buChar char="–"/>
              <a:defRPr sz="1800">
                <a:solidFill>
                  <a:srgbClr val="7F7F7F"/>
                </a:solidFill>
              </a:defRPr>
            </a:lvl2pPr>
            <a:lvl3pPr indent="-317500" lvl="2" marL="1371600" algn="l">
              <a:lnSpc>
                <a:spcPct val="100000"/>
              </a:lnSpc>
              <a:spcBef>
                <a:spcPts val="300"/>
              </a:spcBef>
              <a:spcAft>
                <a:spcPts val="0"/>
              </a:spcAft>
              <a:buClr>
                <a:srgbClr val="A5A5A5"/>
              </a:buClr>
              <a:buSzPts val="1400"/>
              <a:buChar char="•"/>
              <a:defRPr sz="1800">
                <a:solidFill>
                  <a:srgbClr val="7F7F7F"/>
                </a:solidFill>
              </a:defRPr>
            </a:lvl3pPr>
            <a:lvl4pPr indent="-317500" lvl="3" marL="1828800" algn="l">
              <a:lnSpc>
                <a:spcPct val="100000"/>
              </a:lnSpc>
              <a:spcBef>
                <a:spcPts val="300"/>
              </a:spcBef>
              <a:spcAft>
                <a:spcPts val="0"/>
              </a:spcAft>
              <a:buClr>
                <a:srgbClr val="A5A5A5"/>
              </a:buClr>
              <a:buSzPts val="1400"/>
              <a:buChar char="–"/>
              <a:defRPr sz="1800">
                <a:solidFill>
                  <a:srgbClr val="7F7F7F"/>
                </a:solidFill>
              </a:defRPr>
            </a:lvl4pPr>
            <a:lvl5pPr indent="-317500" lvl="4" marL="2286000" algn="l">
              <a:lnSpc>
                <a:spcPct val="100000"/>
              </a:lnSpc>
              <a:spcBef>
                <a:spcPts val="300"/>
              </a:spcBef>
              <a:spcAft>
                <a:spcPts val="0"/>
              </a:spcAft>
              <a:buClr>
                <a:srgbClr val="A5A5A5"/>
              </a:buClr>
              <a:buSzPts val="1400"/>
              <a:buFont typeface="Roboto"/>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3" name="Google Shape;313;p103"/>
          <p:cNvSpPr txBox="1"/>
          <p:nvPr>
            <p:ph idx="3" type="body"/>
          </p:nvPr>
        </p:nvSpPr>
        <p:spPr>
          <a:xfrm>
            <a:off x="2541116" y="1603771"/>
            <a:ext cx="19383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A5A5A5"/>
              </a:buClr>
              <a:buSzPts val="1400"/>
              <a:buFont typeface="Roboto"/>
              <a:buChar char="•"/>
              <a:defRPr sz="1800">
                <a:solidFill>
                  <a:srgbClr val="7F7F7F"/>
                </a:solidFill>
              </a:defRPr>
            </a:lvl1pPr>
            <a:lvl2pPr indent="-317500" lvl="1" marL="914400" algn="l">
              <a:lnSpc>
                <a:spcPct val="100000"/>
              </a:lnSpc>
              <a:spcBef>
                <a:spcPts val="375"/>
              </a:spcBef>
              <a:spcAft>
                <a:spcPts val="0"/>
              </a:spcAft>
              <a:buClr>
                <a:srgbClr val="A5A5A5"/>
              </a:buClr>
              <a:buSzPts val="1400"/>
              <a:buChar char="–"/>
              <a:defRPr sz="1800">
                <a:solidFill>
                  <a:srgbClr val="7F7F7F"/>
                </a:solidFill>
              </a:defRPr>
            </a:lvl2pPr>
            <a:lvl3pPr indent="-317500" lvl="2" marL="1371600" algn="l">
              <a:lnSpc>
                <a:spcPct val="100000"/>
              </a:lnSpc>
              <a:spcBef>
                <a:spcPts val="300"/>
              </a:spcBef>
              <a:spcAft>
                <a:spcPts val="0"/>
              </a:spcAft>
              <a:buClr>
                <a:srgbClr val="A5A5A5"/>
              </a:buClr>
              <a:buSzPts val="1400"/>
              <a:buChar char="•"/>
              <a:defRPr sz="1800">
                <a:solidFill>
                  <a:srgbClr val="7F7F7F"/>
                </a:solidFill>
              </a:defRPr>
            </a:lvl3pPr>
            <a:lvl4pPr indent="-317500" lvl="3" marL="1828800" algn="l">
              <a:lnSpc>
                <a:spcPct val="100000"/>
              </a:lnSpc>
              <a:spcBef>
                <a:spcPts val="300"/>
              </a:spcBef>
              <a:spcAft>
                <a:spcPts val="0"/>
              </a:spcAft>
              <a:buClr>
                <a:srgbClr val="A5A5A5"/>
              </a:buClr>
              <a:buSzPts val="1400"/>
              <a:buChar char="–"/>
              <a:defRPr sz="1800">
                <a:solidFill>
                  <a:srgbClr val="7F7F7F"/>
                </a:solidFill>
              </a:defRPr>
            </a:lvl4pPr>
            <a:lvl5pPr indent="-320039" lvl="4" marL="2286000" algn="l">
              <a:lnSpc>
                <a:spcPct val="100000"/>
              </a:lnSpc>
              <a:spcBef>
                <a:spcPts val="300"/>
              </a:spcBef>
              <a:spcAft>
                <a:spcPts val="0"/>
              </a:spcAft>
              <a:buClr>
                <a:srgbClr val="A5A5A5"/>
              </a:buClr>
              <a:buSzPts val="1440"/>
              <a:buFont typeface="Roboto"/>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4" name="Google Shape;314;p103"/>
          <p:cNvSpPr txBox="1"/>
          <p:nvPr>
            <p:ph idx="4" type="body"/>
          </p:nvPr>
        </p:nvSpPr>
        <p:spPr>
          <a:xfrm>
            <a:off x="4678834" y="1603771"/>
            <a:ext cx="19383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A5A5A5"/>
              </a:buClr>
              <a:buSzPts val="1400"/>
              <a:buFont typeface="Roboto"/>
              <a:buChar char="•"/>
              <a:defRPr sz="1800">
                <a:solidFill>
                  <a:srgbClr val="7F7F7F"/>
                </a:solidFill>
              </a:defRPr>
            </a:lvl1pPr>
            <a:lvl2pPr indent="-317500" lvl="1" marL="914400" algn="l">
              <a:lnSpc>
                <a:spcPct val="100000"/>
              </a:lnSpc>
              <a:spcBef>
                <a:spcPts val="375"/>
              </a:spcBef>
              <a:spcAft>
                <a:spcPts val="0"/>
              </a:spcAft>
              <a:buClr>
                <a:srgbClr val="A5A5A5"/>
              </a:buClr>
              <a:buSzPts val="1400"/>
              <a:buChar char="–"/>
              <a:defRPr sz="1800">
                <a:solidFill>
                  <a:srgbClr val="7F7F7F"/>
                </a:solidFill>
              </a:defRPr>
            </a:lvl2pPr>
            <a:lvl3pPr indent="-317500" lvl="2" marL="1371600" algn="l">
              <a:lnSpc>
                <a:spcPct val="100000"/>
              </a:lnSpc>
              <a:spcBef>
                <a:spcPts val="300"/>
              </a:spcBef>
              <a:spcAft>
                <a:spcPts val="0"/>
              </a:spcAft>
              <a:buClr>
                <a:srgbClr val="A5A5A5"/>
              </a:buClr>
              <a:buSzPts val="1400"/>
              <a:buChar char="•"/>
              <a:defRPr sz="1800">
                <a:solidFill>
                  <a:srgbClr val="7F7F7F"/>
                </a:solidFill>
              </a:defRPr>
            </a:lvl3pPr>
            <a:lvl4pPr indent="-317500" lvl="3" marL="1828800" algn="l">
              <a:lnSpc>
                <a:spcPct val="100000"/>
              </a:lnSpc>
              <a:spcBef>
                <a:spcPts val="300"/>
              </a:spcBef>
              <a:spcAft>
                <a:spcPts val="0"/>
              </a:spcAft>
              <a:buClr>
                <a:srgbClr val="A5A5A5"/>
              </a:buClr>
              <a:buSzPts val="1400"/>
              <a:buChar char="–"/>
              <a:defRPr sz="1800">
                <a:solidFill>
                  <a:srgbClr val="7F7F7F"/>
                </a:solidFill>
              </a:defRPr>
            </a:lvl4pPr>
            <a:lvl5pPr indent="-317500" lvl="4" marL="2286000" algn="l">
              <a:lnSpc>
                <a:spcPct val="100000"/>
              </a:lnSpc>
              <a:spcBef>
                <a:spcPts val="300"/>
              </a:spcBef>
              <a:spcAft>
                <a:spcPts val="0"/>
              </a:spcAft>
              <a:buClr>
                <a:srgbClr val="A5A5A5"/>
              </a:buClr>
              <a:buSzPts val="1400"/>
              <a:buFont typeface="Roboto"/>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5" name="Google Shape;315;p103"/>
          <p:cNvSpPr txBox="1"/>
          <p:nvPr>
            <p:ph idx="5" type="body"/>
          </p:nvPr>
        </p:nvSpPr>
        <p:spPr>
          <a:xfrm>
            <a:off x="6786691" y="1603771"/>
            <a:ext cx="19383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A5A5A5"/>
              </a:buClr>
              <a:buSzPts val="1400"/>
              <a:buFont typeface="Roboto"/>
              <a:buChar char="•"/>
              <a:defRPr sz="1800">
                <a:solidFill>
                  <a:srgbClr val="7F7F7F"/>
                </a:solidFill>
              </a:defRPr>
            </a:lvl1pPr>
            <a:lvl2pPr indent="-317500" lvl="1" marL="914400" algn="l">
              <a:lnSpc>
                <a:spcPct val="100000"/>
              </a:lnSpc>
              <a:spcBef>
                <a:spcPts val="375"/>
              </a:spcBef>
              <a:spcAft>
                <a:spcPts val="0"/>
              </a:spcAft>
              <a:buClr>
                <a:srgbClr val="A5A5A5"/>
              </a:buClr>
              <a:buSzPts val="1400"/>
              <a:buChar char="–"/>
              <a:defRPr sz="1800">
                <a:solidFill>
                  <a:srgbClr val="7F7F7F"/>
                </a:solidFill>
              </a:defRPr>
            </a:lvl2pPr>
            <a:lvl3pPr indent="-317500" lvl="2" marL="1371600" algn="l">
              <a:lnSpc>
                <a:spcPct val="100000"/>
              </a:lnSpc>
              <a:spcBef>
                <a:spcPts val="300"/>
              </a:spcBef>
              <a:spcAft>
                <a:spcPts val="0"/>
              </a:spcAft>
              <a:buClr>
                <a:srgbClr val="A5A5A5"/>
              </a:buClr>
              <a:buSzPts val="1400"/>
              <a:buFont typeface="Roboto"/>
              <a:buChar char="•"/>
              <a:defRPr sz="1800">
                <a:solidFill>
                  <a:srgbClr val="7F7F7F"/>
                </a:solidFill>
              </a:defRPr>
            </a:lvl3pPr>
            <a:lvl4pPr indent="-317500" lvl="3" marL="1828800" algn="l">
              <a:lnSpc>
                <a:spcPct val="100000"/>
              </a:lnSpc>
              <a:spcBef>
                <a:spcPts val="300"/>
              </a:spcBef>
              <a:spcAft>
                <a:spcPts val="0"/>
              </a:spcAft>
              <a:buClr>
                <a:srgbClr val="A5A5A5"/>
              </a:buClr>
              <a:buSzPts val="1400"/>
              <a:buChar char="–"/>
              <a:defRPr sz="1800">
                <a:solidFill>
                  <a:srgbClr val="7F7F7F"/>
                </a:solidFill>
              </a:defRPr>
            </a:lvl4pPr>
            <a:lvl5pPr indent="-317500" lvl="4" marL="2286000" algn="l">
              <a:lnSpc>
                <a:spcPct val="100000"/>
              </a:lnSpc>
              <a:spcBef>
                <a:spcPts val="300"/>
              </a:spcBef>
              <a:spcAft>
                <a:spcPts val="0"/>
              </a:spcAft>
              <a:buClr>
                <a:srgbClr val="A5A5A5"/>
              </a:buClr>
              <a:buSzPts val="1400"/>
              <a:buFont typeface="Roboto"/>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316" name="Google Shape;316;p103"/>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317" name="Google Shape;317;p103"/>
          <p:cNvPicPr preferRelativeResize="0"/>
          <p:nvPr/>
        </p:nvPicPr>
        <p:blipFill rotWithShape="1">
          <a:blip r:embed="rId2">
            <a:alphaModFix/>
          </a:blip>
          <a:srcRect b="0" l="0" r="0" t="0"/>
          <a:stretch/>
        </p:blipFill>
        <p:spPr>
          <a:xfrm>
            <a:off x="0" y="4640580"/>
            <a:ext cx="6907194" cy="502920"/>
          </a:xfrm>
          <a:prstGeom prst="rect">
            <a:avLst/>
          </a:prstGeom>
          <a:noFill/>
          <a:ln>
            <a:noFill/>
          </a:ln>
        </p:spPr>
      </p:pic>
      <p:sp>
        <p:nvSpPr>
          <p:cNvPr id="318" name="Google Shape;318;p103"/>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319" name="Google Shape;319;p103"/>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r>
              <a:rPr b="0" i="0" lang="en" sz="600" u="none" cap="none" strike="noStrike">
                <a:solidFill>
                  <a:srgbClr val="A5A5A5"/>
                </a:solidFill>
                <a:latin typeface="Roboto"/>
                <a:ea typeface="Roboto"/>
                <a:cs typeface="Roboto"/>
                <a:sym typeface="Roboto"/>
              </a:rPr>
              <a:t>© 2020 Cloudera, Inc. All rights reserved.</a:t>
            </a:r>
            <a:endParaRPr b="0" i="0" sz="1013" u="none" cap="none" strike="noStrike">
              <a:solidFill>
                <a:schemeClr val="dk1"/>
              </a:solidFill>
              <a:latin typeface="Roboto"/>
              <a:ea typeface="Roboto"/>
              <a:cs typeface="Roboto"/>
              <a:sym typeface="Roboto"/>
            </a:endParaRPr>
          </a:p>
        </p:txBody>
      </p:sp>
      <p:sp>
        <p:nvSpPr>
          <p:cNvPr id="320" name="Google Shape;320;p103"/>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BLUE) 1">
  <p:cSld name="Rain (BLUE)">
    <p:bg>
      <p:bgPr>
        <a:solidFill>
          <a:schemeClr val="accent3"/>
        </a:solidFill>
      </p:bgPr>
    </p:bg>
    <p:spTree>
      <p:nvGrpSpPr>
        <p:cNvPr id="321" name="Shape 321"/>
        <p:cNvGrpSpPr/>
        <p:nvPr/>
      </p:nvGrpSpPr>
      <p:grpSpPr>
        <a:xfrm>
          <a:off x="0" y="0"/>
          <a:ext cx="0" cy="0"/>
          <a:chOff x="0" y="0"/>
          <a:chExt cx="0" cy="0"/>
        </a:xfrm>
      </p:grpSpPr>
      <p:sp>
        <p:nvSpPr>
          <p:cNvPr id="322" name="Google Shape;322;p104"/>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2F2F2"/>
                </a:solidFill>
                <a:latin typeface="Roboto"/>
                <a:ea typeface="Roboto"/>
                <a:cs typeface="Roboto"/>
                <a:sym typeface="Roboto"/>
              </a:rPr>
              <a:t>‹#›</a:t>
            </a:fld>
            <a:endParaRPr b="0" i="0" sz="600" u="none" cap="none" strike="noStrike">
              <a:solidFill>
                <a:srgbClr val="F2F2F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Multi-Use 1">
  <p:cSld name="1_Info Multi-Use">
    <p:spTree>
      <p:nvGrpSpPr>
        <p:cNvPr id="323" name="Shape 323"/>
        <p:cNvGrpSpPr/>
        <p:nvPr/>
      </p:nvGrpSpPr>
      <p:grpSpPr>
        <a:xfrm>
          <a:off x="0" y="0"/>
          <a:ext cx="0" cy="0"/>
          <a:chOff x="0" y="0"/>
          <a:chExt cx="0" cy="0"/>
        </a:xfrm>
      </p:grpSpPr>
      <p:sp>
        <p:nvSpPr>
          <p:cNvPr id="324" name="Google Shape;324;p105"/>
          <p:cNvSpPr/>
          <p:nvPr/>
        </p:nvSpPr>
        <p:spPr>
          <a:xfrm>
            <a:off x="419100" y="640080"/>
            <a:ext cx="2377500" cy="1325100"/>
          </a:xfrm>
          <a:prstGeom prst="rect">
            <a:avLst/>
          </a:prstGeom>
          <a:solidFill>
            <a:srgbClr val="172C34">
              <a:alpha val="6666"/>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760"/>
              <a:buFont typeface="Roboto"/>
              <a:buNone/>
            </a:pPr>
            <a:r>
              <a:t/>
            </a:r>
            <a:endParaRPr b="0" i="0" sz="760" u="none" cap="none" strike="noStrike">
              <a:solidFill>
                <a:schemeClr val="lt1"/>
              </a:solidFill>
              <a:latin typeface="Roboto"/>
              <a:ea typeface="Roboto"/>
              <a:cs typeface="Roboto"/>
              <a:sym typeface="Roboto"/>
            </a:endParaRPr>
          </a:p>
        </p:txBody>
      </p:sp>
      <p:cxnSp>
        <p:nvCxnSpPr>
          <p:cNvPr id="325" name="Google Shape;325;p105"/>
          <p:cNvCxnSpPr/>
          <p:nvPr/>
        </p:nvCxnSpPr>
        <p:spPr>
          <a:xfrm>
            <a:off x="2964180" y="412170"/>
            <a:ext cx="5760600" cy="0"/>
          </a:xfrm>
          <a:prstGeom prst="straightConnector1">
            <a:avLst/>
          </a:prstGeom>
          <a:noFill/>
          <a:ln cap="flat" cmpd="sng" w="9525">
            <a:solidFill>
              <a:srgbClr val="7F7F7F"/>
            </a:solidFill>
            <a:prstDash val="solid"/>
            <a:round/>
            <a:headEnd len="sm" w="sm" type="none"/>
            <a:tailEnd len="sm" w="sm" type="none"/>
          </a:ln>
        </p:spPr>
      </p:cxnSp>
      <p:sp>
        <p:nvSpPr>
          <p:cNvPr id="326" name="Google Shape;326;p105"/>
          <p:cNvSpPr txBox="1"/>
          <p:nvPr>
            <p:ph type="title"/>
          </p:nvPr>
        </p:nvSpPr>
        <p:spPr>
          <a:xfrm>
            <a:off x="502920" y="727021"/>
            <a:ext cx="2194500" cy="11394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27" name="Google Shape;327;p105"/>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89560" lvl="0" marL="457200" algn="l">
              <a:lnSpc>
                <a:spcPct val="100000"/>
              </a:lnSpc>
              <a:spcBef>
                <a:spcPts val="0"/>
              </a:spcBef>
              <a:spcAft>
                <a:spcPts val="0"/>
              </a:spcAft>
              <a:buClr>
                <a:srgbClr val="BFBFBF"/>
              </a:buClr>
              <a:buSzPts val="960"/>
              <a:buFont typeface="Roboto"/>
              <a:buChar char="•"/>
              <a:defRPr b="0" i="0" sz="1200">
                <a:solidFill>
                  <a:srgbClr val="7F7F7F"/>
                </a:solidFill>
                <a:latin typeface="Roboto"/>
                <a:ea typeface="Roboto"/>
                <a:cs typeface="Roboto"/>
                <a:sym typeface="Roboto"/>
              </a:defRPr>
            </a:lvl1pPr>
            <a:lvl2pPr indent="-289560" lvl="1" marL="9144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2pPr>
            <a:lvl3pPr indent="-289560" lvl="2" marL="1371600" algn="l">
              <a:lnSpc>
                <a:spcPct val="100000"/>
              </a:lnSpc>
              <a:spcBef>
                <a:spcPts val="600"/>
              </a:spcBef>
              <a:spcAft>
                <a:spcPts val="0"/>
              </a:spcAft>
              <a:buClr>
                <a:srgbClr val="BFBFBF"/>
              </a:buClr>
              <a:buSzPts val="960"/>
              <a:buFont typeface="Roboto"/>
              <a:buChar char="•"/>
              <a:defRPr b="0" i="0" sz="1200">
                <a:solidFill>
                  <a:srgbClr val="7F7F7F"/>
                </a:solidFill>
                <a:latin typeface="Roboto"/>
                <a:ea typeface="Roboto"/>
                <a:cs typeface="Roboto"/>
                <a:sym typeface="Roboto"/>
              </a:defRPr>
            </a:lvl3pPr>
            <a:lvl4pPr indent="-289560" lvl="3" marL="18288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4pPr>
            <a:lvl5pPr indent="-289560" lvl="4" marL="2286000" algn="l">
              <a:lnSpc>
                <a:spcPct val="100000"/>
              </a:lnSpc>
              <a:spcBef>
                <a:spcPts val="600"/>
              </a:spcBef>
              <a:spcAft>
                <a:spcPts val="0"/>
              </a:spcAft>
              <a:buClr>
                <a:srgbClr val="BFBFBF"/>
              </a:buClr>
              <a:buSzPts val="960"/>
              <a:buFont typeface="Roboto"/>
              <a:buChar char="•"/>
              <a:defRPr b="0" i="0" sz="1200">
                <a:solidFill>
                  <a:srgbClr val="7F7F7F"/>
                </a:solidFill>
                <a:latin typeface="Roboto"/>
                <a:ea typeface="Roboto"/>
                <a:cs typeface="Roboto"/>
                <a:sym typeface="Roboto"/>
              </a:defRPr>
            </a:lvl5pPr>
            <a:lvl6pPr indent="-342900" lvl="5" marL="2743200" algn="l">
              <a:lnSpc>
                <a:spcPct val="100000"/>
              </a:lnSpc>
              <a:spcBef>
                <a:spcPts val="600"/>
              </a:spcBef>
              <a:spcAft>
                <a:spcPts val="0"/>
              </a:spcAft>
              <a:buClr>
                <a:schemeClr val="dk1"/>
              </a:buClr>
              <a:buSzPts val="1800"/>
              <a:buFont typeface="Roboto"/>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328" name="Google Shape;328;p105"/>
          <p:cNvPicPr preferRelativeResize="0"/>
          <p:nvPr/>
        </p:nvPicPr>
        <p:blipFill rotWithShape="1">
          <a:blip r:embed="rId2">
            <a:alphaModFix/>
          </a:blip>
          <a:srcRect b="0" l="0" r="0" t="0"/>
          <a:stretch/>
        </p:blipFill>
        <p:spPr>
          <a:xfrm>
            <a:off x="0" y="4640580"/>
            <a:ext cx="6907194" cy="502920"/>
          </a:xfrm>
          <a:prstGeom prst="rect">
            <a:avLst/>
          </a:prstGeom>
          <a:noFill/>
          <a:ln>
            <a:noFill/>
          </a:ln>
        </p:spPr>
      </p:pic>
      <p:sp>
        <p:nvSpPr>
          <p:cNvPr id="329" name="Google Shape;329;p105"/>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330" name="Google Shape;330;p105"/>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r>
              <a:rPr b="0" i="0" lang="en" sz="600" u="none" cap="none" strike="noStrike">
                <a:solidFill>
                  <a:srgbClr val="A5A5A5"/>
                </a:solidFill>
                <a:latin typeface="Roboto"/>
                <a:ea typeface="Roboto"/>
                <a:cs typeface="Roboto"/>
                <a:sym typeface="Roboto"/>
              </a:rPr>
              <a:t>© 2019 Cloudera, Inc. All rights reserved.</a:t>
            </a:r>
            <a:endParaRPr b="0" i="0" sz="1013" u="none" cap="none" strike="noStrike">
              <a:solidFill>
                <a:schemeClr val="dk1"/>
              </a:solidFill>
              <a:latin typeface="Roboto"/>
              <a:ea typeface="Roboto"/>
              <a:cs typeface="Roboto"/>
              <a:sym typeface="Roboto"/>
            </a:endParaRPr>
          </a:p>
        </p:txBody>
      </p:sp>
      <p:sp>
        <p:nvSpPr>
          <p:cNvPr id="331" name="Google Shape;331;p105"/>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cxnSp>
        <p:nvCxnSpPr>
          <p:cNvPr id="332" name="Google Shape;332;p105"/>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1 Column bullets (WHITE)-large text box">
  <p:cSld name="1_1 Column bullets (WHITE)-large text box">
    <p:spTree>
      <p:nvGrpSpPr>
        <p:cNvPr id="40" name="Shape 40"/>
        <p:cNvGrpSpPr/>
        <p:nvPr/>
      </p:nvGrpSpPr>
      <p:grpSpPr>
        <a:xfrm>
          <a:off x="0" y="0"/>
          <a:ext cx="0" cy="0"/>
          <a:chOff x="0" y="0"/>
          <a:chExt cx="0" cy="0"/>
        </a:xfrm>
      </p:grpSpPr>
      <p:cxnSp>
        <p:nvCxnSpPr>
          <p:cNvPr id="41" name="Google Shape;41;p70"/>
          <p:cNvCxnSpPr/>
          <p:nvPr/>
        </p:nvCxnSpPr>
        <p:spPr>
          <a:xfrm>
            <a:off x="411480" y="412170"/>
            <a:ext cx="8321100" cy="0"/>
          </a:xfrm>
          <a:prstGeom prst="straightConnector1">
            <a:avLst/>
          </a:prstGeom>
          <a:noFill/>
          <a:ln cap="flat" cmpd="sng" w="9525">
            <a:solidFill>
              <a:srgbClr val="B4B4B4"/>
            </a:solidFill>
            <a:prstDash val="solid"/>
            <a:round/>
            <a:headEnd len="sm" w="sm" type="none"/>
            <a:tailEnd len="sm" w="sm" type="none"/>
          </a:ln>
        </p:spPr>
      </p:cxnSp>
      <p:sp>
        <p:nvSpPr>
          <p:cNvPr id="42" name="Google Shape;42;p70"/>
          <p:cNvSpPr txBox="1"/>
          <p:nvPr>
            <p:ph type="title"/>
          </p:nvPr>
        </p:nvSpPr>
        <p:spPr>
          <a:xfrm>
            <a:off x="411480" y="462517"/>
            <a:ext cx="8321100" cy="417600"/>
          </a:xfrm>
          <a:prstGeom prst="rect">
            <a:avLst/>
          </a:prstGeom>
          <a:noFill/>
          <a:ln>
            <a:noFill/>
          </a:ln>
        </p:spPr>
        <p:txBody>
          <a:bodyPr anchorCtr="0" anchor="b" bIns="45700" lIns="0" spcFirstLastPara="1" rIns="91425" wrap="square" tIns="45700">
            <a:noAutofit/>
          </a:bodyPr>
          <a:lstStyle>
            <a:lvl1pPr lvl="0" marR="0" rtl="0" algn="l">
              <a:lnSpc>
                <a:spcPct val="80000"/>
              </a:lnSpc>
              <a:spcBef>
                <a:spcPts val="0"/>
              </a:spcBef>
              <a:spcAft>
                <a:spcPts val="0"/>
              </a:spcAft>
              <a:buClr>
                <a:schemeClr val="dk1"/>
              </a:buClr>
              <a:buSzPts val="3000"/>
              <a:buFont typeface="Lato"/>
              <a:buNone/>
              <a:defRPr b="0" i="0" sz="225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9pPr>
          </a:lstStyle>
          <a:p/>
        </p:txBody>
      </p:sp>
      <p:sp>
        <p:nvSpPr>
          <p:cNvPr id="43" name="Google Shape;43;p70"/>
          <p:cNvSpPr txBox="1"/>
          <p:nvPr>
            <p:ph idx="1" type="body"/>
          </p:nvPr>
        </p:nvSpPr>
        <p:spPr>
          <a:xfrm>
            <a:off x="411480" y="880215"/>
            <a:ext cx="8321100" cy="308100"/>
          </a:xfrm>
          <a:prstGeom prst="rect">
            <a:avLst/>
          </a:prstGeom>
          <a:noFill/>
          <a:ln>
            <a:noFill/>
          </a:ln>
        </p:spPr>
        <p:txBody>
          <a:bodyPr anchorCtr="0" anchor="t" bIns="45700" lIns="0" spcFirstLastPara="1" rIns="91425" wrap="square" tIns="22850">
            <a:noAutofit/>
          </a:bodyPr>
          <a:lstStyle>
            <a:lvl1pPr indent="-228600" lvl="0" marL="457200" algn="l">
              <a:lnSpc>
                <a:spcPct val="100000"/>
              </a:lnSpc>
              <a:spcBef>
                <a:spcPts val="450"/>
              </a:spcBef>
              <a:spcAft>
                <a:spcPts val="0"/>
              </a:spcAft>
              <a:buSzPts val="1760"/>
              <a:buNone/>
              <a:defRPr b="0" i="0" sz="1650">
                <a:solidFill>
                  <a:schemeClr val="accent1"/>
                </a:solidFill>
                <a:latin typeface="Roboto"/>
                <a:ea typeface="Roboto"/>
                <a:cs typeface="Roboto"/>
                <a:sym typeface="Roboto"/>
              </a:defRPr>
            </a:lvl1pPr>
            <a:lvl2pPr indent="-228600" lvl="1" marL="914400" algn="l">
              <a:lnSpc>
                <a:spcPct val="100000"/>
              </a:lnSpc>
              <a:spcBef>
                <a:spcPts val="375"/>
              </a:spcBef>
              <a:spcAft>
                <a:spcPts val="0"/>
              </a:spcAft>
              <a:buSzPts val="1706"/>
              <a:buNone/>
              <a:defRPr sz="1600">
                <a:solidFill>
                  <a:schemeClr val="accent1"/>
                </a:solidFill>
              </a:defRPr>
            </a:lvl2pPr>
            <a:lvl3pPr indent="-228600" lvl="2" marL="1371600" algn="l">
              <a:lnSpc>
                <a:spcPct val="100000"/>
              </a:lnSpc>
              <a:spcBef>
                <a:spcPts val="300"/>
              </a:spcBef>
              <a:spcAft>
                <a:spcPts val="0"/>
              </a:spcAft>
              <a:buSzPts val="1706"/>
              <a:buNone/>
              <a:defRPr sz="1600">
                <a:solidFill>
                  <a:schemeClr val="accent1"/>
                </a:solidFill>
              </a:defRPr>
            </a:lvl3pPr>
            <a:lvl4pPr indent="-228600" lvl="3" marL="1828800" algn="l">
              <a:lnSpc>
                <a:spcPct val="100000"/>
              </a:lnSpc>
              <a:spcBef>
                <a:spcPts val="300"/>
              </a:spcBef>
              <a:spcAft>
                <a:spcPts val="0"/>
              </a:spcAft>
              <a:buSzPts val="1706"/>
              <a:buNone/>
              <a:defRPr sz="1600">
                <a:solidFill>
                  <a:schemeClr val="accent1"/>
                </a:solidFill>
              </a:defRPr>
            </a:lvl4pPr>
            <a:lvl5pPr indent="-228600" lvl="4" marL="2286000" algn="l">
              <a:lnSpc>
                <a:spcPct val="100000"/>
              </a:lnSpc>
              <a:spcBef>
                <a:spcPts val="300"/>
              </a:spcBef>
              <a:spcAft>
                <a:spcPts val="0"/>
              </a:spcAft>
              <a:buSzPts val="1706"/>
              <a:buNone/>
              <a:defRPr sz="1600">
                <a:solidFill>
                  <a:schemeClr val="accent1"/>
                </a:solidFill>
              </a:defRPr>
            </a:lvl5pPr>
            <a:lvl6pPr indent="-342900" lvl="5" marL="2743200" algn="l">
              <a:lnSpc>
                <a:spcPct val="100000"/>
              </a:lnSpc>
              <a:spcBef>
                <a:spcPts val="270"/>
              </a:spcBef>
              <a:spcAft>
                <a:spcPts val="0"/>
              </a:spcAft>
              <a:buClr>
                <a:schemeClr val="dk1"/>
              </a:buClr>
              <a:buSzPts val="1800"/>
              <a:buChar char="•"/>
              <a:defRPr/>
            </a:lvl6pPr>
            <a:lvl7pPr indent="-342900" lvl="6" marL="3200400" algn="l">
              <a:lnSpc>
                <a:spcPct val="100000"/>
              </a:lnSpc>
              <a:spcBef>
                <a:spcPts val="270"/>
              </a:spcBef>
              <a:spcAft>
                <a:spcPts val="0"/>
              </a:spcAft>
              <a:buClr>
                <a:schemeClr val="dk1"/>
              </a:buClr>
              <a:buSzPts val="1800"/>
              <a:buChar char="•"/>
              <a:defRPr/>
            </a:lvl7pPr>
            <a:lvl8pPr indent="-342900" lvl="7" marL="3657600" algn="l">
              <a:lnSpc>
                <a:spcPct val="100000"/>
              </a:lnSpc>
              <a:spcBef>
                <a:spcPts val="270"/>
              </a:spcBef>
              <a:spcAft>
                <a:spcPts val="0"/>
              </a:spcAft>
              <a:buClr>
                <a:schemeClr val="dk1"/>
              </a:buClr>
              <a:buSzPts val="1800"/>
              <a:buChar char="•"/>
              <a:defRPr/>
            </a:lvl8pPr>
            <a:lvl9pPr indent="-342900" lvl="8" marL="4114800" algn="l">
              <a:lnSpc>
                <a:spcPct val="100000"/>
              </a:lnSpc>
              <a:spcBef>
                <a:spcPts val="270"/>
              </a:spcBef>
              <a:spcAft>
                <a:spcPts val="0"/>
              </a:spcAft>
              <a:buClr>
                <a:schemeClr val="dk1"/>
              </a:buClr>
              <a:buSzPts val="1800"/>
              <a:buChar char="•"/>
              <a:defRPr/>
            </a:lvl9pPr>
          </a:lstStyle>
          <a:p/>
        </p:txBody>
      </p:sp>
      <p:sp>
        <p:nvSpPr>
          <p:cNvPr id="44" name="Google Shape;44;p70"/>
          <p:cNvSpPr txBox="1"/>
          <p:nvPr/>
        </p:nvSpPr>
        <p:spPr>
          <a:xfrm>
            <a:off x="8478789" y="4882122"/>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B4B4B4"/>
              </a:buClr>
              <a:buSzPts val="600"/>
              <a:buFont typeface="Arial"/>
              <a:buNone/>
            </a:pPr>
            <a:fld id="{00000000-1234-1234-1234-123412341234}" type="slidenum">
              <a:rPr b="0" i="0" lang="en" sz="600" u="none" cap="none" strike="noStrike">
                <a:solidFill>
                  <a:srgbClr val="B4B4B4"/>
                </a:solidFill>
                <a:latin typeface="Roboto"/>
                <a:ea typeface="Roboto"/>
                <a:cs typeface="Roboto"/>
                <a:sym typeface="Roboto"/>
              </a:rPr>
              <a:t>‹#›</a:t>
            </a:fld>
            <a:endParaRPr b="0" i="0" sz="600" u="none" cap="none" strike="noStrike">
              <a:solidFill>
                <a:srgbClr val="B4B4B4"/>
              </a:solidFill>
              <a:latin typeface="Roboto"/>
              <a:ea typeface="Roboto"/>
              <a:cs typeface="Roboto"/>
              <a:sym typeface="Roboto"/>
            </a:endParaRPr>
          </a:p>
        </p:txBody>
      </p:sp>
      <p:sp>
        <p:nvSpPr>
          <p:cNvPr id="45" name="Google Shape;45;p70"/>
          <p:cNvSpPr txBox="1"/>
          <p:nvPr/>
        </p:nvSpPr>
        <p:spPr>
          <a:xfrm>
            <a:off x="7120771" y="4882122"/>
            <a:ext cx="14097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B4B4B4"/>
              </a:buClr>
              <a:buSzPts val="600"/>
              <a:buFont typeface="Arial"/>
              <a:buNone/>
            </a:pPr>
            <a:r>
              <a:rPr b="0" i="0" lang="en" sz="600" u="none" cap="none" strike="noStrike">
                <a:solidFill>
                  <a:srgbClr val="B4B4B4"/>
                </a:solidFill>
                <a:latin typeface="Roboto"/>
                <a:ea typeface="Roboto"/>
                <a:cs typeface="Roboto"/>
                <a:sym typeface="Roboto"/>
              </a:rPr>
              <a:t>© Cloudera, Inc. All rights reserved.</a:t>
            </a:r>
            <a:endParaRPr b="0" i="0" sz="760" u="none" cap="none" strike="noStrike">
              <a:solidFill>
                <a:srgbClr val="305868"/>
              </a:solidFill>
              <a:latin typeface="Roboto"/>
              <a:ea typeface="Roboto"/>
              <a:cs typeface="Roboto"/>
              <a:sym typeface="Roboto"/>
            </a:endParaRPr>
          </a:p>
        </p:txBody>
      </p:sp>
      <p:sp>
        <p:nvSpPr>
          <p:cNvPr id="46" name="Google Shape;46;p70"/>
          <p:cNvSpPr txBox="1"/>
          <p:nvPr>
            <p:ph idx="2" type="body"/>
          </p:nvPr>
        </p:nvSpPr>
        <p:spPr>
          <a:xfrm>
            <a:off x="411480" y="1188190"/>
            <a:ext cx="8322900" cy="34695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SzPts val="1440"/>
              <a:buChar char="•"/>
              <a:defRPr/>
            </a:lvl1pPr>
            <a:lvl2pPr indent="-320040" lvl="1" marL="914400" algn="l">
              <a:lnSpc>
                <a:spcPct val="100000"/>
              </a:lnSpc>
              <a:spcBef>
                <a:spcPts val="375"/>
              </a:spcBef>
              <a:spcAft>
                <a:spcPts val="0"/>
              </a:spcAft>
              <a:buSzPts val="1440"/>
              <a:buChar char="•"/>
              <a:defRPr/>
            </a:lvl2pPr>
            <a:lvl3pPr indent="-320039" lvl="2" marL="1371600" algn="l">
              <a:lnSpc>
                <a:spcPct val="100000"/>
              </a:lnSpc>
              <a:spcBef>
                <a:spcPts val="300"/>
              </a:spcBef>
              <a:spcAft>
                <a:spcPts val="0"/>
              </a:spcAft>
              <a:buSzPts val="1440"/>
              <a:buChar char="•"/>
              <a:defRPr/>
            </a:lvl3pPr>
            <a:lvl4pPr indent="-320039" lvl="3" marL="1828800" algn="l">
              <a:lnSpc>
                <a:spcPct val="100000"/>
              </a:lnSpc>
              <a:spcBef>
                <a:spcPts val="300"/>
              </a:spcBef>
              <a:spcAft>
                <a:spcPts val="0"/>
              </a:spcAft>
              <a:buSzPts val="1440"/>
              <a:buChar char="•"/>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270"/>
              </a:spcBef>
              <a:spcAft>
                <a:spcPts val="0"/>
              </a:spcAft>
              <a:buClr>
                <a:schemeClr val="dk1"/>
              </a:buClr>
              <a:buSzPts val="1800"/>
              <a:buChar char="•"/>
              <a:defRPr/>
            </a:lvl6pPr>
            <a:lvl7pPr indent="-342900" lvl="6" marL="3200400" algn="l">
              <a:lnSpc>
                <a:spcPct val="100000"/>
              </a:lnSpc>
              <a:spcBef>
                <a:spcPts val="270"/>
              </a:spcBef>
              <a:spcAft>
                <a:spcPts val="0"/>
              </a:spcAft>
              <a:buClr>
                <a:schemeClr val="dk1"/>
              </a:buClr>
              <a:buSzPts val="1800"/>
              <a:buChar char="•"/>
              <a:defRPr/>
            </a:lvl7pPr>
            <a:lvl8pPr indent="-342900" lvl="7" marL="3657600" algn="l">
              <a:lnSpc>
                <a:spcPct val="100000"/>
              </a:lnSpc>
              <a:spcBef>
                <a:spcPts val="270"/>
              </a:spcBef>
              <a:spcAft>
                <a:spcPts val="0"/>
              </a:spcAft>
              <a:buClr>
                <a:schemeClr val="dk1"/>
              </a:buClr>
              <a:buSzPts val="1800"/>
              <a:buChar char="•"/>
              <a:defRPr/>
            </a:lvl8pPr>
            <a:lvl9pPr indent="-342900" lvl="8" marL="4114800" algn="l">
              <a:lnSpc>
                <a:spcPct val="100000"/>
              </a:lnSpc>
              <a:spcBef>
                <a:spcPts val="270"/>
              </a:spcBef>
              <a:spcAft>
                <a:spcPts val="0"/>
              </a:spcAft>
              <a:buClr>
                <a:schemeClr val="dk1"/>
              </a:buClr>
              <a:buSzPts val="1800"/>
              <a:buChar char="•"/>
              <a:defRPr/>
            </a:lvl9pPr>
          </a:lstStyle>
          <a:p/>
        </p:txBody>
      </p:sp>
      <p:pic>
        <p:nvPicPr>
          <p:cNvPr id="47" name="Google Shape;47;p70"/>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48" name="Google Shape;48;p70"/>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ORANGE)">
  <p:cSld name="Data Lines (ORANGE)">
    <p:bg>
      <p:bgPr>
        <a:solidFill>
          <a:schemeClr val="accent1"/>
        </a:solidFill>
      </p:bgPr>
    </p:bg>
    <p:spTree>
      <p:nvGrpSpPr>
        <p:cNvPr id="49" name="Shape 49"/>
        <p:cNvGrpSpPr/>
        <p:nvPr/>
      </p:nvGrpSpPr>
      <p:grpSpPr>
        <a:xfrm>
          <a:off x="0" y="0"/>
          <a:ext cx="0" cy="0"/>
          <a:chOff x="0" y="0"/>
          <a:chExt cx="0" cy="0"/>
        </a:xfrm>
      </p:grpSpPr>
      <p:pic>
        <p:nvPicPr>
          <p:cNvPr id="50" name="Google Shape;50;p71"/>
          <p:cNvPicPr preferRelativeResize="0"/>
          <p:nvPr/>
        </p:nvPicPr>
        <p:blipFill rotWithShape="1">
          <a:blip r:embed="rId2">
            <a:alphaModFix/>
          </a:blip>
          <a:srcRect b="0" l="0" r="0" t="0"/>
          <a:stretch/>
        </p:blipFill>
        <p:spPr>
          <a:xfrm>
            <a:off x="5637" y="0"/>
            <a:ext cx="9132725" cy="5143499"/>
          </a:xfrm>
          <a:prstGeom prst="rect">
            <a:avLst/>
          </a:prstGeom>
          <a:noFill/>
          <a:ln>
            <a:noFill/>
          </a:ln>
        </p:spPr>
      </p:pic>
      <p:pic>
        <p:nvPicPr>
          <p:cNvPr id="51" name="Google Shape;51;p71"/>
          <p:cNvPicPr preferRelativeResize="0"/>
          <p:nvPr/>
        </p:nvPicPr>
        <p:blipFill rotWithShape="1">
          <a:blip r:embed="rId3">
            <a:alphaModFix/>
          </a:blip>
          <a:srcRect b="0" l="0" r="0" t="0"/>
          <a:stretch/>
        </p:blipFill>
        <p:spPr>
          <a:xfrm>
            <a:off x="0" y="4640580"/>
            <a:ext cx="6907196" cy="502920"/>
          </a:xfrm>
          <a:prstGeom prst="rect">
            <a:avLst/>
          </a:prstGeom>
          <a:noFill/>
          <a:ln>
            <a:noFill/>
          </a:ln>
        </p:spPr>
      </p:pic>
      <p:sp>
        <p:nvSpPr>
          <p:cNvPr id="52" name="Google Shape;52;p71"/>
          <p:cNvSpPr/>
          <p:nvPr/>
        </p:nvSpPr>
        <p:spPr>
          <a:xfrm>
            <a:off x="411480" y="4852576"/>
            <a:ext cx="750655" cy="91440"/>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71"/>
          <p:cNvSpPr txBox="1"/>
          <p:nvPr/>
        </p:nvSpPr>
        <p:spPr>
          <a:xfrm>
            <a:off x="6954050" y="4856804"/>
            <a:ext cx="1541146" cy="92333"/>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2F2F2"/>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54" name="Google Shape;54;p71"/>
          <p:cNvSpPr txBox="1"/>
          <p:nvPr/>
        </p:nvSpPr>
        <p:spPr>
          <a:xfrm>
            <a:off x="8476883" y="4858663"/>
            <a:ext cx="255637" cy="92333"/>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2F2F2"/>
                </a:solidFill>
                <a:latin typeface="Roboto"/>
                <a:ea typeface="Roboto"/>
                <a:cs typeface="Roboto"/>
                <a:sym typeface="Roboto"/>
              </a:rPr>
              <a:t>‹#›</a:t>
            </a:fld>
            <a:endParaRPr b="0" i="0" sz="600" u="none" cap="none" strike="noStrike">
              <a:solidFill>
                <a:srgbClr val="F2F2F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Multi-Use">
  <p:cSld name="Info Multi-Use">
    <p:spTree>
      <p:nvGrpSpPr>
        <p:cNvPr id="55" name="Shape 55"/>
        <p:cNvGrpSpPr/>
        <p:nvPr/>
      </p:nvGrpSpPr>
      <p:grpSpPr>
        <a:xfrm>
          <a:off x="0" y="0"/>
          <a:ext cx="0" cy="0"/>
          <a:chOff x="0" y="0"/>
          <a:chExt cx="0" cy="0"/>
        </a:xfrm>
      </p:grpSpPr>
      <p:sp>
        <p:nvSpPr>
          <p:cNvPr id="56" name="Google Shape;56;p72"/>
          <p:cNvSpPr/>
          <p:nvPr/>
        </p:nvSpPr>
        <p:spPr>
          <a:xfrm>
            <a:off x="419100" y="640080"/>
            <a:ext cx="2377500" cy="1325100"/>
          </a:xfrm>
          <a:prstGeom prst="rect">
            <a:avLst/>
          </a:prstGeom>
          <a:solidFill>
            <a:srgbClr val="172C34">
              <a:alpha val="7058"/>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Roboto"/>
              <a:ea typeface="Roboto"/>
              <a:cs typeface="Roboto"/>
              <a:sym typeface="Roboto"/>
            </a:endParaRPr>
          </a:p>
        </p:txBody>
      </p:sp>
      <p:cxnSp>
        <p:nvCxnSpPr>
          <p:cNvPr id="57" name="Google Shape;57;p72"/>
          <p:cNvCxnSpPr/>
          <p:nvPr/>
        </p:nvCxnSpPr>
        <p:spPr>
          <a:xfrm>
            <a:off x="2964180" y="412170"/>
            <a:ext cx="5760900" cy="0"/>
          </a:xfrm>
          <a:prstGeom prst="straightConnector1">
            <a:avLst/>
          </a:prstGeom>
          <a:noFill/>
          <a:ln cap="flat" cmpd="sng" w="9525">
            <a:solidFill>
              <a:srgbClr val="7F7F7F"/>
            </a:solidFill>
            <a:prstDash val="solid"/>
            <a:round/>
            <a:headEnd len="sm" w="sm" type="none"/>
            <a:tailEnd len="sm" w="sm" type="none"/>
          </a:ln>
        </p:spPr>
      </p:cxnSp>
      <p:sp>
        <p:nvSpPr>
          <p:cNvPr id="58" name="Google Shape;58;p72"/>
          <p:cNvSpPr txBox="1"/>
          <p:nvPr>
            <p:ph type="title"/>
          </p:nvPr>
        </p:nvSpPr>
        <p:spPr>
          <a:xfrm>
            <a:off x="502920" y="731520"/>
            <a:ext cx="2194500" cy="11391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9" name="Google Shape;59;p72"/>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92100" lvl="0" marL="457200" algn="l">
              <a:lnSpc>
                <a:spcPct val="100000"/>
              </a:lnSpc>
              <a:spcBef>
                <a:spcPts val="0"/>
              </a:spcBef>
              <a:spcAft>
                <a:spcPts val="0"/>
              </a:spcAft>
              <a:buClr>
                <a:srgbClr val="BFBFBF"/>
              </a:buClr>
              <a:buSzPts val="1000"/>
              <a:buFont typeface="Roboto"/>
              <a:buChar char="•"/>
              <a:defRPr b="0" i="0" sz="1200">
                <a:solidFill>
                  <a:srgbClr val="7F7F7F"/>
                </a:solidFill>
                <a:latin typeface="Roboto"/>
                <a:ea typeface="Roboto"/>
                <a:cs typeface="Roboto"/>
                <a:sym typeface="Roboto"/>
              </a:defRPr>
            </a:lvl1pPr>
            <a:lvl2pPr indent="-292100" lvl="1" marL="914400" algn="l">
              <a:lnSpc>
                <a:spcPct val="100000"/>
              </a:lnSpc>
              <a:spcBef>
                <a:spcPts val="600"/>
              </a:spcBef>
              <a:spcAft>
                <a:spcPts val="0"/>
              </a:spcAft>
              <a:buClr>
                <a:srgbClr val="BFBFBF"/>
              </a:buClr>
              <a:buSzPts val="1000"/>
              <a:buChar char="–"/>
              <a:defRPr b="0" i="0" sz="1200">
                <a:solidFill>
                  <a:srgbClr val="7F7F7F"/>
                </a:solidFill>
                <a:latin typeface="Roboto"/>
                <a:ea typeface="Roboto"/>
                <a:cs typeface="Roboto"/>
                <a:sym typeface="Roboto"/>
              </a:defRPr>
            </a:lvl2pPr>
            <a:lvl3pPr indent="-292100" lvl="2" marL="1371600" algn="l">
              <a:lnSpc>
                <a:spcPct val="100000"/>
              </a:lnSpc>
              <a:spcBef>
                <a:spcPts val="600"/>
              </a:spcBef>
              <a:spcAft>
                <a:spcPts val="0"/>
              </a:spcAft>
              <a:buClr>
                <a:srgbClr val="BFBFBF"/>
              </a:buClr>
              <a:buSzPts val="1000"/>
              <a:buFont typeface="Roboto"/>
              <a:buChar char="•"/>
              <a:defRPr b="0" i="0" sz="1200">
                <a:solidFill>
                  <a:srgbClr val="7F7F7F"/>
                </a:solidFill>
                <a:latin typeface="Roboto"/>
                <a:ea typeface="Roboto"/>
                <a:cs typeface="Roboto"/>
                <a:sym typeface="Roboto"/>
              </a:defRPr>
            </a:lvl3pPr>
            <a:lvl4pPr indent="-292100" lvl="3" marL="1828800" algn="l">
              <a:lnSpc>
                <a:spcPct val="100000"/>
              </a:lnSpc>
              <a:spcBef>
                <a:spcPts val="600"/>
              </a:spcBef>
              <a:spcAft>
                <a:spcPts val="0"/>
              </a:spcAft>
              <a:buClr>
                <a:srgbClr val="BFBFBF"/>
              </a:buClr>
              <a:buSzPts val="1000"/>
              <a:buChar char="–"/>
              <a:defRPr b="0" i="0" sz="1200">
                <a:solidFill>
                  <a:srgbClr val="7F7F7F"/>
                </a:solidFill>
                <a:latin typeface="Roboto"/>
                <a:ea typeface="Roboto"/>
                <a:cs typeface="Roboto"/>
                <a:sym typeface="Roboto"/>
              </a:defRPr>
            </a:lvl4pPr>
            <a:lvl5pPr indent="-292100" lvl="4" marL="2286000" algn="l">
              <a:lnSpc>
                <a:spcPct val="100000"/>
              </a:lnSpc>
              <a:spcBef>
                <a:spcPts val="600"/>
              </a:spcBef>
              <a:spcAft>
                <a:spcPts val="0"/>
              </a:spcAft>
              <a:buClr>
                <a:srgbClr val="BFBFBF"/>
              </a:buClr>
              <a:buSzPts val="1000"/>
              <a:buFont typeface="Roboto"/>
              <a:buChar char="•"/>
              <a:defRPr b="0" i="0" sz="1200">
                <a:solidFill>
                  <a:srgbClr val="7F7F7F"/>
                </a:solidFill>
                <a:latin typeface="Roboto"/>
                <a:ea typeface="Roboto"/>
                <a:cs typeface="Roboto"/>
                <a:sym typeface="Roboto"/>
              </a:defRPr>
            </a:lvl5pPr>
            <a:lvl6pPr indent="-342900" lvl="5" marL="2743200" algn="l">
              <a:lnSpc>
                <a:spcPct val="100000"/>
              </a:lnSpc>
              <a:spcBef>
                <a:spcPts val="600"/>
              </a:spcBef>
              <a:spcAft>
                <a:spcPts val="0"/>
              </a:spcAft>
              <a:buClr>
                <a:schemeClr val="dk1"/>
              </a:buClr>
              <a:buSzPts val="1800"/>
              <a:buFont typeface="Roboto"/>
              <a:buChar char="•"/>
              <a:defRPr/>
            </a:lvl6pPr>
            <a:lvl7pPr indent="-342900" lvl="6" marL="3200400" algn="l">
              <a:lnSpc>
                <a:spcPct val="100000"/>
              </a:lnSpc>
              <a:spcBef>
                <a:spcPts val="400"/>
              </a:spcBef>
              <a:spcAft>
                <a:spcPts val="0"/>
              </a:spcAft>
              <a:buClr>
                <a:schemeClr val="dk1"/>
              </a:buClr>
              <a:buSzPts val="1800"/>
              <a:buChar char="•"/>
              <a:defRPr/>
            </a:lvl7pPr>
            <a:lvl8pPr indent="-342900" lvl="7" marL="3657600" algn="l">
              <a:lnSpc>
                <a:spcPct val="100000"/>
              </a:lnSpc>
              <a:spcBef>
                <a:spcPts val="400"/>
              </a:spcBef>
              <a:spcAft>
                <a:spcPts val="0"/>
              </a:spcAft>
              <a:buClr>
                <a:schemeClr val="dk1"/>
              </a:buClr>
              <a:buSzPts val="1800"/>
              <a:buChar char="•"/>
              <a:defRPr/>
            </a:lvl8pPr>
            <a:lvl9pPr indent="-342900" lvl="8" marL="4114800" algn="l">
              <a:lnSpc>
                <a:spcPct val="100000"/>
              </a:lnSpc>
              <a:spcBef>
                <a:spcPts val="400"/>
              </a:spcBef>
              <a:spcAft>
                <a:spcPts val="0"/>
              </a:spcAft>
              <a:buClr>
                <a:schemeClr val="dk1"/>
              </a:buClr>
              <a:buSzPts val="1800"/>
              <a:buChar char="•"/>
              <a:defRPr/>
            </a:lvl9pPr>
          </a:lstStyle>
          <a:p/>
        </p:txBody>
      </p:sp>
      <p:pic>
        <p:nvPicPr>
          <p:cNvPr id="60" name="Google Shape;60;p72"/>
          <p:cNvPicPr preferRelativeResize="0"/>
          <p:nvPr/>
        </p:nvPicPr>
        <p:blipFill rotWithShape="1">
          <a:blip r:embed="rId2">
            <a:alphaModFix/>
          </a:blip>
          <a:srcRect b="0" l="0" r="0" t="0"/>
          <a:stretch/>
        </p:blipFill>
        <p:spPr>
          <a:xfrm>
            <a:off x="0" y="4640580"/>
            <a:ext cx="6907201" cy="502920"/>
          </a:xfrm>
          <a:prstGeom prst="rect">
            <a:avLst/>
          </a:prstGeom>
          <a:noFill/>
          <a:ln>
            <a:noFill/>
          </a:ln>
        </p:spPr>
      </p:pic>
      <p:sp>
        <p:nvSpPr>
          <p:cNvPr id="61" name="Google Shape;61;p72"/>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62" name="Google Shape;62;p72"/>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cxnSp>
        <p:nvCxnSpPr>
          <p:cNvPr id="63" name="Google Shape;63;p72"/>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sp>
        <p:nvSpPr>
          <p:cNvPr id="64" name="Google Shape;64;p72"/>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2021 Cloudera, Inc. All rights reserved.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p:cSld name="Multi-use w/ Subtitle">
    <p:spTree>
      <p:nvGrpSpPr>
        <p:cNvPr id="65" name="Shape 65"/>
        <p:cNvGrpSpPr/>
        <p:nvPr/>
      </p:nvGrpSpPr>
      <p:grpSpPr>
        <a:xfrm>
          <a:off x="0" y="0"/>
          <a:ext cx="0" cy="0"/>
          <a:chOff x="0" y="0"/>
          <a:chExt cx="0" cy="0"/>
        </a:xfrm>
      </p:grpSpPr>
      <p:pic>
        <p:nvPicPr>
          <p:cNvPr id="66" name="Google Shape;66;p73"/>
          <p:cNvPicPr preferRelativeResize="0"/>
          <p:nvPr/>
        </p:nvPicPr>
        <p:blipFill rotWithShape="1">
          <a:blip r:embed="rId2">
            <a:alphaModFix/>
          </a:blip>
          <a:srcRect b="0" l="0" r="0" t="0"/>
          <a:stretch/>
        </p:blipFill>
        <p:spPr>
          <a:xfrm>
            <a:off x="0" y="4640580"/>
            <a:ext cx="6907196" cy="502920"/>
          </a:xfrm>
          <a:prstGeom prst="rect">
            <a:avLst/>
          </a:prstGeom>
          <a:noFill/>
          <a:ln>
            <a:noFill/>
          </a:ln>
        </p:spPr>
      </p:pic>
      <p:sp>
        <p:nvSpPr>
          <p:cNvPr id="67" name="Google Shape;67;p73"/>
          <p:cNvSpPr txBox="1"/>
          <p:nvPr>
            <p:ph type="title"/>
          </p:nvPr>
        </p:nvSpPr>
        <p:spPr>
          <a:xfrm>
            <a:off x="419100" y="457200"/>
            <a:ext cx="8305800" cy="417698"/>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8" name="Google Shape;68;p73"/>
          <p:cNvSpPr txBox="1"/>
          <p:nvPr>
            <p:ph idx="1" type="body"/>
          </p:nvPr>
        </p:nvSpPr>
        <p:spPr>
          <a:xfrm>
            <a:off x="419100" y="914400"/>
            <a:ext cx="8305800" cy="307975"/>
          </a:xfrm>
          <a:prstGeom prst="rect">
            <a:avLst/>
          </a:prstGeom>
          <a:noFill/>
          <a:ln>
            <a:noFill/>
          </a:ln>
        </p:spPr>
        <p:txBody>
          <a:bodyPr anchorCtr="0" anchor="t" bIns="45700" lIns="0" spcFirstLastPara="1" rIns="0"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9" name="Google Shape;69;p73"/>
          <p:cNvSpPr/>
          <p:nvPr/>
        </p:nvSpPr>
        <p:spPr>
          <a:xfrm>
            <a:off x="411480" y="4852576"/>
            <a:ext cx="750655" cy="91440"/>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cxnSp>
        <p:nvCxnSpPr>
          <p:cNvPr id="70" name="Google Shape;70;p73"/>
          <p:cNvCxnSpPr/>
          <p:nvPr/>
        </p:nvCxnSpPr>
        <p:spPr>
          <a:xfrm>
            <a:off x="411480" y="412170"/>
            <a:ext cx="8321040" cy="0"/>
          </a:xfrm>
          <a:prstGeom prst="straightConnector1">
            <a:avLst/>
          </a:prstGeom>
          <a:noFill/>
          <a:ln cap="flat" cmpd="sng" w="9525">
            <a:solidFill>
              <a:srgbClr val="BFBFBF"/>
            </a:solidFill>
            <a:prstDash val="solid"/>
            <a:round/>
            <a:headEnd len="sm" w="sm" type="none"/>
            <a:tailEnd len="sm" w="sm" type="none"/>
          </a:ln>
        </p:spPr>
      </p:cxnSp>
      <p:sp>
        <p:nvSpPr>
          <p:cNvPr id="71" name="Google Shape;71;p73"/>
          <p:cNvSpPr txBox="1"/>
          <p:nvPr/>
        </p:nvSpPr>
        <p:spPr>
          <a:xfrm>
            <a:off x="6954050" y="4856804"/>
            <a:ext cx="1541146" cy="92333"/>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72" name="Google Shape;72;p73"/>
          <p:cNvSpPr txBox="1"/>
          <p:nvPr/>
        </p:nvSpPr>
        <p:spPr>
          <a:xfrm>
            <a:off x="8476883" y="4858663"/>
            <a:ext cx="255637" cy="92333"/>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1">
  <p:cSld name="1_1 Column">
    <p:spTree>
      <p:nvGrpSpPr>
        <p:cNvPr id="73" name="Shape 73"/>
        <p:cNvGrpSpPr/>
        <p:nvPr/>
      </p:nvGrpSpPr>
      <p:grpSpPr>
        <a:xfrm>
          <a:off x="0" y="0"/>
          <a:ext cx="0" cy="0"/>
          <a:chOff x="0" y="0"/>
          <a:chExt cx="0" cy="0"/>
        </a:xfrm>
      </p:grpSpPr>
      <p:sp>
        <p:nvSpPr>
          <p:cNvPr id="74" name="Google Shape;74;p74"/>
          <p:cNvSpPr txBox="1"/>
          <p:nvPr>
            <p:ph type="title"/>
          </p:nvPr>
        </p:nvSpPr>
        <p:spPr>
          <a:xfrm>
            <a:off x="419104" y="457200"/>
            <a:ext cx="8305800" cy="417600"/>
          </a:xfrm>
          <a:prstGeom prst="rect">
            <a:avLst/>
          </a:prstGeom>
          <a:noFill/>
          <a:ln>
            <a:noFill/>
          </a:ln>
        </p:spPr>
        <p:txBody>
          <a:bodyPr anchorCtr="0" anchor="b" bIns="60925" lIns="0" spcFirstLastPara="1" rIns="0" wrap="square" tIns="0">
            <a:noAutofit/>
          </a:bodyPr>
          <a:lstStyle>
            <a:lvl1pPr lvl="0" marR="0" rtl="0" algn="l">
              <a:lnSpc>
                <a:spcPct val="80000"/>
              </a:lnSpc>
              <a:spcBef>
                <a:spcPts val="0"/>
              </a:spcBef>
              <a:spcAft>
                <a:spcPts val="0"/>
              </a:spcAft>
              <a:buClr>
                <a:schemeClr val="dk1"/>
              </a:buClr>
              <a:buSzPts val="2900"/>
              <a:buFont typeface="Lato"/>
              <a:buNone/>
              <a:defRPr b="0" i="0" sz="2175"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9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1800" u="none" cap="none" strike="noStrike">
                <a:solidFill>
                  <a:srgbClr val="000000"/>
                </a:solidFill>
                <a:latin typeface="Arial"/>
                <a:ea typeface="Arial"/>
                <a:cs typeface="Arial"/>
                <a:sym typeface="Arial"/>
              </a:defRPr>
            </a:lvl9pPr>
          </a:lstStyle>
          <a:p/>
        </p:txBody>
      </p:sp>
      <p:sp>
        <p:nvSpPr>
          <p:cNvPr id="75" name="Google Shape;75;p74"/>
          <p:cNvSpPr txBox="1"/>
          <p:nvPr>
            <p:ph idx="1" type="body"/>
          </p:nvPr>
        </p:nvSpPr>
        <p:spPr>
          <a:xfrm>
            <a:off x="419104" y="914400"/>
            <a:ext cx="8305800" cy="308100"/>
          </a:xfrm>
          <a:prstGeom prst="rect">
            <a:avLst/>
          </a:prstGeom>
          <a:noFill/>
          <a:ln>
            <a:noFill/>
          </a:ln>
        </p:spPr>
        <p:txBody>
          <a:bodyPr anchorCtr="0" anchor="t" bIns="60925" lIns="0" spcFirstLastPara="1" rIns="121875" wrap="square" tIns="30450">
            <a:noAutofit/>
          </a:bodyPr>
          <a:lstStyle>
            <a:lvl1pPr indent="-228600" lvl="0" marL="457200" algn="l">
              <a:lnSpc>
                <a:spcPct val="100000"/>
              </a:lnSpc>
              <a:spcBef>
                <a:spcPts val="450"/>
              </a:spcBef>
              <a:spcAft>
                <a:spcPts val="0"/>
              </a:spcAft>
              <a:buSzPts val="1700"/>
              <a:buNone/>
              <a:defRPr b="0" i="0" sz="1575">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700"/>
              <a:buNone/>
              <a:defRPr sz="1575">
                <a:solidFill>
                  <a:schemeClr val="accent1"/>
                </a:solidFill>
              </a:defRPr>
            </a:lvl2pPr>
            <a:lvl3pPr indent="-228600" lvl="2" marL="1371600" algn="l">
              <a:lnSpc>
                <a:spcPct val="100000"/>
              </a:lnSpc>
              <a:spcBef>
                <a:spcPts val="300"/>
              </a:spcBef>
              <a:spcAft>
                <a:spcPts val="0"/>
              </a:spcAft>
              <a:buSzPts val="1700"/>
              <a:buNone/>
              <a:defRPr sz="1575">
                <a:solidFill>
                  <a:schemeClr val="accent1"/>
                </a:solidFill>
              </a:defRPr>
            </a:lvl3pPr>
            <a:lvl4pPr indent="-228600" lvl="3" marL="1828800" algn="l">
              <a:lnSpc>
                <a:spcPct val="100000"/>
              </a:lnSpc>
              <a:spcBef>
                <a:spcPts val="300"/>
              </a:spcBef>
              <a:spcAft>
                <a:spcPts val="0"/>
              </a:spcAft>
              <a:buSzPts val="1700"/>
              <a:buNone/>
              <a:defRPr sz="1575">
                <a:solidFill>
                  <a:schemeClr val="accent1"/>
                </a:solidFill>
              </a:defRPr>
            </a:lvl4pPr>
            <a:lvl5pPr indent="-228600" lvl="4" marL="2286000" algn="l">
              <a:lnSpc>
                <a:spcPct val="100000"/>
              </a:lnSpc>
              <a:spcBef>
                <a:spcPts val="300"/>
              </a:spcBef>
              <a:spcAft>
                <a:spcPts val="0"/>
              </a:spcAft>
              <a:buSzPts val="1700"/>
              <a:buNone/>
              <a:defRPr sz="1575">
                <a:solidFill>
                  <a:schemeClr val="accent1"/>
                </a:solidFill>
              </a:defRPr>
            </a:lvl5pPr>
            <a:lvl6pPr indent="-381000" lvl="5" marL="2743200" algn="l">
              <a:lnSpc>
                <a:spcPct val="100000"/>
              </a:lnSpc>
              <a:spcBef>
                <a:spcPts val="375"/>
              </a:spcBef>
              <a:spcAft>
                <a:spcPts val="0"/>
              </a:spcAft>
              <a:buClr>
                <a:schemeClr val="dk1"/>
              </a:buClr>
              <a:buSzPts val="2400"/>
              <a:buChar char="•"/>
              <a:defRPr/>
            </a:lvl6pPr>
            <a:lvl7pPr indent="-381000" lvl="6" marL="3200400" algn="l">
              <a:lnSpc>
                <a:spcPct val="100000"/>
              </a:lnSpc>
              <a:spcBef>
                <a:spcPts val="375"/>
              </a:spcBef>
              <a:spcAft>
                <a:spcPts val="0"/>
              </a:spcAft>
              <a:buClr>
                <a:schemeClr val="dk1"/>
              </a:buClr>
              <a:buSzPts val="2400"/>
              <a:buChar char="•"/>
              <a:defRPr/>
            </a:lvl7pPr>
            <a:lvl8pPr indent="-381000" lvl="7" marL="3657600" algn="l">
              <a:lnSpc>
                <a:spcPct val="100000"/>
              </a:lnSpc>
              <a:spcBef>
                <a:spcPts val="375"/>
              </a:spcBef>
              <a:spcAft>
                <a:spcPts val="0"/>
              </a:spcAft>
              <a:buClr>
                <a:schemeClr val="dk1"/>
              </a:buClr>
              <a:buSzPts val="2400"/>
              <a:buChar char="•"/>
              <a:defRPr/>
            </a:lvl8pPr>
            <a:lvl9pPr indent="-381000" lvl="8" marL="4114800" algn="l">
              <a:lnSpc>
                <a:spcPct val="100000"/>
              </a:lnSpc>
              <a:spcBef>
                <a:spcPts val="375"/>
              </a:spcBef>
              <a:spcAft>
                <a:spcPts val="0"/>
              </a:spcAft>
              <a:buClr>
                <a:schemeClr val="dk1"/>
              </a:buClr>
              <a:buSzPts val="2400"/>
              <a:buChar char="•"/>
              <a:defRPr/>
            </a:lvl9pPr>
          </a:lstStyle>
          <a:p/>
        </p:txBody>
      </p:sp>
      <p:sp>
        <p:nvSpPr>
          <p:cNvPr id="76" name="Google Shape;76;p74"/>
          <p:cNvSpPr txBox="1"/>
          <p:nvPr>
            <p:ph idx="2" type="body"/>
          </p:nvPr>
        </p:nvSpPr>
        <p:spPr>
          <a:xfrm>
            <a:off x="419103" y="1603771"/>
            <a:ext cx="8305800" cy="2926200"/>
          </a:xfrm>
          <a:prstGeom prst="rect">
            <a:avLst/>
          </a:prstGeom>
          <a:noFill/>
          <a:ln>
            <a:noFill/>
          </a:ln>
        </p:spPr>
        <p:txBody>
          <a:bodyPr anchorCtr="0" anchor="t" bIns="60925" lIns="121875" spcFirstLastPara="1" rIns="121875" wrap="square" tIns="60925">
            <a:noAutofit/>
          </a:bodyPr>
          <a:lstStyle>
            <a:lvl1pPr indent="-349250" lvl="0" marL="457200" algn="l">
              <a:lnSpc>
                <a:spcPct val="100000"/>
              </a:lnSpc>
              <a:spcBef>
                <a:spcPts val="450"/>
              </a:spcBef>
              <a:spcAft>
                <a:spcPts val="0"/>
              </a:spcAft>
              <a:buClr>
                <a:srgbClr val="BFBFBF"/>
              </a:buClr>
              <a:buSzPts val="1900"/>
              <a:buChar char="•"/>
              <a:defRPr>
                <a:solidFill>
                  <a:srgbClr val="7F7F7F"/>
                </a:solidFill>
              </a:defRPr>
            </a:lvl1pPr>
            <a:lvl2pPr indent="-349250" lvl="1" marL="914400" algn="l">
              <a:lnSpc>
                <a:spcPct val="100000"/>
              </a:lnSpc>
              <a:spcBef>
                <a:spcPts val="375"/>
              </a:spcBef>
              <a:spcAft>
                <a:spcPts val="0"/>
              </a:spcAft>
              <a:buClr>
                <a:srgbClr val="BFBFBF"/>
              </a:buClr>
              <a:buSzPts val="1900"/>
              <a:buFont typeface="Noto Sans Symbols"/>
              <a:buChar char="●"/>
              <a:defRPr sz="1800">
                <a:solidFill>
                  <a:srgbClr val="7F7F7F"/>
                </a:solidFill>
              </a:defRPr>
            </a:lvl2pPr>
            <a:lvl3pPr indent="-349250" lvl="2" marL="1371600" algn="l">
              <a:lnSpc>
                <a:spcPct val="100000"/>
              </a:lnSpc>
              <a:spcBef>
                <a:spcPts val="300"/>
              </a:spcBef>
              <a:spcAft>
                <a:spcPts val="0"/>
              </a:spcAft>
              <a:buClr>
                <a:srgbClr val="BFBFBF"/>
              </a:buClr>
              <a:buSzPts val="1900"/>
              <a:buChar char="•"/>
              <a:defRPr sz="1800">
                <a:solidFill>
                  <a:srgbClr val="7F7F7F"/>
                </a:solidFill>
              </a:defRPr>
            </a:lvl3pPr>
            <a:lvl4pPr indent="-349250" lvl="3" marL="1828800" algn="l">
              <a:lnSpc>
                <a:spcPct val="100000"/>
              </a:lnSpc>
              <a:spcBef>
                <a:spcPts val="300"/>
              </a:spcBef>
              <a:spcAft>
                <a:spcPts val="0"/>
              </a:spcAft>
              <a:buClr>
                <a:srgbClr val="BFBFBF"/>
              </a:buClr>
              <a:buSzPts val="1900"/>
              <a:buFont typeface="Noto Sans Symbols"/>
              <a:buChar char="●"/>
              <a:defRPr sz="1800">
                <a:solidFill>
                  <a:srgbClr val="7F7F7F"/>
                </a:solidFill>
              </a:defRPr>
            </a:lvl4pPr>
            <a:lvl5pPr indent="-349250" lvl="4" marL="2286000" algn="l">
              <a:lnSpc>
                <a:spcPct val="100000"/>
              </a:lnSpc>
              <a:spcBef>
                <a:spcPts val="300"/>
              </a:spcBef>
              <a:spcAft>
                <a:spcPts val="0"/>
              </a:spcAft>
              <a:buClr>
                <a:srgbClr val="BFBFBF"/>
              </a:buClr>
              <a:buSzPts val="1900"/>
              <a:buChar char="•"/>
              <a:defRPr sz="1800">
                <a:solidFill>
                  <a:srgbClr val="7F7F7F"/>
                </a:solidFill>
              </a:defRPr>
            </a:lvl5pPr>
            <a:lvl6pPr indent="-381000" lvl="5" marL="2743200" algn="l">
              <a:lnSpc>
                <a:spcPct val="100000"/>
              </a:lnSpc>
              <a:spcBef>
                <a:spcPts val="375"/>
              </a:spcBef>
              <a:spcAft>
                <a:spcPts val="0"/>
              </a:spcAft>
              <a:buClr>
                <a:schemeClr val="dk1"/>
              </a:buClr>
              <a:buSzPts val="2400"/>
              <a:buChar char="•"/>
              <a:defRPr/>
            </a:lvl6pPr>
            <a:lvl7pPr indent="-381000" lvl="6" marL="3200400" algn="l">
              <a:lnSpc>
                <a:spcPct val="100000"/>
              </a:lnSpc>
              <a:spcBef>
                <a:spcPts val="375"/>
              </a:spcBef>
              <a:spcAft>
                <a:spcPts val="0"/>
              </a:spcAft>
              <a:buClr>
                <a:schemeClr val="dk1"/>
              </a:buClr>
              <a:buSzPts val="2400"/>
              <a:buChar char="•"/>
              <a:defRPr/>
            </a:lvl7pPr>
            <a:lvl8pPr indent="-381000" lvl="7" marL="3657600" algn="l">
              <a:lnSpc>
                <a:spcPct val="100000"/>
              </a:lnSpc>
              <a:spcBef>
                <a:spcPts val="375"/>
              </a:spcBef>
              <a:spcAft>
                <a:spcPts val="0"/>
              </a:spcAft>
              <a:buClr>
                <a:schemeClr val="dk1"/>
              </a:buClr>
              <a:buSzPts val="2400"/>
              <a:buChar char="•"/>
              <a:defRPr/>
            </a:lvl8pPr>
            <a:lvl9pPr indent="-381000" lvl="8" marL="4114800" algn="l">
              <a:lnSpc>
                <a:spcPct val="100000"/>
              </a:lnSpc>
              <a:spcBef>
                <a:spcPts val="375"/>
              </a:spcBef>
              <a:spcAft>
                <a:spcPts val="0"/>
              </a:spcAft>
              <a:buClr>
                <a:schemeClr val="dk1"/>
              </a:buClr>
              <a:buSzPts val="2400"/>
              <a:buChar char="•"/>
              <a:defRPr/>
            </a:lvl9pPr>
          </a:lstStyle>
          <a:p/>
        </p:txBody>
      </p:sp>
      <p:cxnSp>
        <p:nvCxnSpPr>
          <p:cNvPr id="77" name="Google Shape;77;p74"/>
          <p:cNvCxnSpPr/>
          <p:nvPr/>
        </p:nvCxnSpPr>
        <p:spPr>
          <a:xfrm>
            <a:off x="411484"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78" name="Google Shape;78;p74"/>
          <p:cNvPicPr preferRelativeResize="0"/>
          <p:nvPr/>
        </p:nvPicPr>
        <p:blipFill rotWithShape="1">
          <a:blip r:embed="rId2">
            <a:alphaModFix/>
          </a:blip>
          <a:srcRect b="0" l="0" r="0" t="0"/>
          <a:stretch/>
        </p:blipFill>
        <p:spPr>
          <a:xfrm>
            <a:off x="0" y="4640580"/>
            <a:ext cx="6907269" cy="502794"/>
          </a:xfrm>
          <a:prstGeom prst="rect">
            <a:avLst/>
          </a:prstGeom>
          <a:noFill/>
          <a:ln>
            <a:noFill/>
          </a:ln>
        </p:spPr>
      </p:pic>
      <p:sp>
        <p:nvSpPr>
          <p:cNvPr id="79" name="Google Shape;79;p74"/>
          <p:cNvSpPr/>
          <p:nvPr/>
        </p:nvSpPr>
        <p:spPr>
          <a:xfrm>
            <a:off x="411484" y="4852577"/>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675" lIns="91400" spcFirstLastPara="1" rIns="91400" wrap="square" tIns="45675">
            <a:noAutofit/>
          </a:bodyPr>
          <a:lstStyle/>
          <a:p>
            <a:pPr indent="0" lvl="0" marL="0" marR="0" rtl="0" algn="l">
              <a:lnSpc>
                <a:spcPct val="100000"/>
              </a:lnSpc>
              <a:spcBef>
                <a:spcPts val="0"/>
              </a:spcBef>
              <a:spcAft>
                <a:spcPts val="0"/>
              </a:spcAft>
              <a:buClr>
                <a:schemeClr val="dk1"/>
              </a:buClr>
              <a:buSzPts val="1050"/>
              <a:buFont typeface="Roboto"/>
              <a:buNone/>
            </a:pPr>
            <a:r>
              <a:t/>
            </a:r>
            <a:endParaRPr b="0" i="0" sz="1050" u="none" cap="none" strike="noStrike">
              <a:solidFill>
                <a:schemeClr val="dk1"/>
              </a:solidFill>
              <a:latin typeface="Roboto"/>
              <a:ea typeface="Roboto"/>
              <a:cs typeface="Roboto"/>
              <a:sym typeface="Roboto"/>
            </a:endParaRPr>
          </a:p>
        </p:txBody>
      </p:sp>
      <p:sp>
        <p:nvSpPr>
          <p:cNvPr id="80" name="Google Shape;80;p74"/>
          <p:cNvSpPr txBox="1"/>
          <p:nvPr/>
        </p:nvSpPr>
        <p:spPr>
          <a:xfrm>
            <a:off x="6954121"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r>
              <a:rPr b="0" i="0" lang="en" sz="600" u="none" cap="none" strike="noStrike">
                <a:solidFill>
                  <a:srgbClr val="A5A5A5"/>
                </a:solidFill>
                <a:latin typeface="Roboto"/>
                <a:ea typeface="Roboto"/>
                <a:cs typeface="Roboto"/>
                <a:sym typeface="Roboto"/>
              </a:rPr>
              <a:t>© 2020 Cloudera, Inc. All rights reserved.</a:t>
            </a:r>
            <a:endParaRPr b="0" i="0" sz="1425" u="none" cap="none" strike="noStrike">
              <a:solidFill>
                <a:schemeClr val="dk1"/>
              </a:solidFill>
              <a:latin typeface="Roboto"/>
              <a:ea typeface="Roboto"/>
              <a:cs typeface="Roboto"/>
              <a:sym typeface="Roboto"/>
            </a:endParaRPr>
          </a:p>
        </p:txBody>
      </p:sp>
      <p:sp>
        <p:nvSpPr>
          <p:cNvPr id="81" name="Google Shape;81;p74"/>
          <p:cNvSpPr txBox="1"/>
          <p:nvPr/>
        </p:nvSpPr>
        <p:spPr>
          <a:xfrm>
            <a:off x="8476970"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38.xml"/><Relationship Id="rId22" Type="http://schemas.openxmlformats.org/officeDocument/2006/relationships/slideLayout" Target="../slideLayouts/slideLayout40.xml"/><Relationship Id="rId21" Type="http://schemas.openxmlformats.org/officeDocument/2006/relationships/slideLayout" Target="../slideLayouts/slideLayout39.xml"/><Relationship Id="rId24" Type="http://schemas.openxmlformats.org/officeDocument/2006/relationships/slideLayout" Target="../slideLayouts/slideLayout42.xml"/><Relationship Id="rId23" Type="http://schemas.openxmlformats.org/officeDocument/2006/relationships/slideLayout" Target="../slideLayouts/slideLayout41.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25" Type="http://schemas.openxmlformats.org/officeDocument/2006/relationships/theme" Target="../theme/theme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9" Type="http://schemas.openxmlformats.org/officeDocument/2006/relationships/slideLayout" Target="../slideLayouts/slideLayout37.xml"/><Relationship Id="rId1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5"/>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Autofit/>
          </a:bodyPr>
          <a:lstStyle>
            <a:lvl1pPr indent="-320040" lvl="0" marL="457200" marR="0" rtl="0" algn="l">
              <a:lnSpc>
                <a:spcPct val="100000"/>
              </a:lnSpc>
              <a:spcBef>
                <a:spcPts val="45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1pPr>
            <a:lvl2pPr indent="-320040" lvl="1" marL="914400" marR="0" rtl="0" algn="l">
              <a:lnSpc>
                <a:spcPct val="100000"/>
              </a:lnSpc>
              <a:spcBef>
                <a:spcPts val="375"/>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2pPr>
            <a:lvl3pPr indent="-320039" lvl="2" marL="1371600" marR="0" rtl="0" algn="l">
              <a:lnSpc>
                <a:spcPct val="100000"/>
              </a:lnSpc>
              <a:spcBef>
                <a:spcPts val="30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3pPr>
            <a:lvl4pPr indent="-320039" lvl="3" marL="1828800" marR="0" rtl="0" algn="l">
              <a:lnSpc>
                <a:spcPct val="100000"/>
              </a:lnSpc>
              <a:spcBef>
                <a:spcPts val="30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4pPr>
            <a:lvl5pPr indent="-320039" lvl="4" marL="2286000" marR="0" rtl="0" algn="l">
              <a:lnSpc>
                <a:spcPct val="100000"/>
              </a:lnSpc>
              <a:spcBef>
                <a:spcPts val="30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9FCC3B"/>
          </p15:clr>
        </p15:guide>
        <p15:guide id="2" orient="horz" pos="2916">
          <p15:clr>
            <a:srgbClr val="9FCC3B"/>
          </p15:clr>
        </p15:guide>
        <p15:guide id="3" pos="5496">
          <p15:clr>
            <a:srgbClr val="9FCC3B"/>
          </p15:clr>
        </p15:guide>
        <p15:guide id="4" pos="2880">
          <p15:clr>
            <a:srgbClr val="F26B43"/>
          </p15:clr>
        </p15:guide>
        <p15:guide id="5" orient="horz" pos="16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75"/>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20040" lvl="0" marL="457200" marR="0" rtl="0" algn="l">
              <a:lnSpc>
                <a:spcPct val="100000"/>
              </a:lnSpc>
              <a:spcBef>
                <a:spcPts val="45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1pPr>
            <a:lvl2pPr indent="-320040" lvl="1" marL="914400" marR="0" rtl="0" algn="l">
              <a:lnSpc>
                <a:spcPct val="100000"/>
              </a:lnSpc>
              <a:spcBef>
                <a:spcPts val="375"/>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2pPr>
            <a:lvl3pPr indent="-320039" lvl="2" marL="1371600" marR="0" rtl="0" algn="l">
              <a:lnSpc>
                <a:spcPct val="100000"/>
              </a:lnSpc>
              <a:spcBef>
                <a:spcPts val="30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3pPr>
            <a:lvl4pPr indent="-320039" lvl="3" marL="1828800" marR="0" rtl="0" algn="l">
              <a:lnSpc>
                <a:spcPct val="100000"/>
              </a:lnSpc>
              <a:spcBef>
                <a:spcPts val="30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4pPr>
            <a:lvl5pPr indent="-320039" lvl="4" marL="2286000" marR="0" rtl="0" algn="l">
              <a:lnSpc>
                <a:spcPct val="100000"/>
              </a:lnSpc>
              <a:spcBef>
                <a:spcPts val="30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9FCC3B"/>
          </p15:clr>
        </p15:guide>
        <p15:guide id="2" orient="horz" pos="2916">
          <p15:clr>
            <a:srgbClr val="9FCC3B"/>
          </p15:clr>
        </p15:guide>
        <p15:guide id="3" pos="5496">
          <p15:clr>
            <a:srgbClr val="9FCC3B"/>
          </p15:clr>
        </p15:guide>
        <p15:guide id="4" pos="2880">
          <p15:clr>
            <a:srgbClr val="F26B43"/>
          </p15:clr>
        </p15:guide>
        <p15:guide id="5" orient="horz" pos="16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78"/>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20040" lvl="0" marL="457200" marR="0" rtl="0" algn="l">
              <a:lnSpc>
                <a:spcPct val="100000"/>
              </a:lnSpc>
              <a:spcBef>
                <a:spcPts val="45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1pPr>
            <a:lvl2pPr indent="-320040" lvl="1" marL="914400" marR="0" rtl="0" algn="l">
              <a:lnSpc>
                <a:spcPct val="100000"/>
              </a:lnSpc>
              <a:spcBef>
                <a:spcPts val="375"/>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2pPr>
            <a:lvl3pPr indent="-320039" lvl="2" marL="1371600" marR="0" rtl="0" algn="l">
              <a:lnSpc>
                <a:spcPct val="100000"/>
              </a:lnSpc>
              <a:spcBef>
                <a:spcPts val="30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3pPr>
            <a:lvl4pPr indent="-320039" lvl="3" marL="1828800" marR="0" rtl="0" algn="l">
              <a:lnSpc>
                <a:spcPct val="100000"/>
              </a:lnSpc>
              <a:spcBef>
                <a:spcPts val="30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4pPr>
            <a:lvl5pPr indent="-320039" lvl="4" marL="2286000" marR="0" rtl="0" algn="l">
              <a:lnSpc>
                <a:spcPct val="100000"/>
              </a:lnSpc>
              <a:spcBef>
                <a:spcPts val="30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9FCC3B"/>
          </p15:clr>
        </p15:guide>
        <p15:guide id="2" orient="horz" pos="2916">
          <p15:clr>
            <a:srgbClr val="9FCC3B"/>
          </p15:clr>
        </p15:guide>
        <p15:guide id="3" pos="5496">
          <p15:clr>
            <a:srgbClr val="9FCC3B"/>
          </p15:clr>
        </p15:guide>
        <p15:guide id="4" pos="2880">
          <p15:clr>
            <a:srgbClr val="F26B43"/>
          </p15:clr>
        </p15:guide>
        <p15:guide id="5" orient="horz" pos="16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41.png"/><Relationship Id="rId9" Type="http://schemas.openxmlformats.org/officeDocument/2006/relationships/image" Target="../media/image22.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17.png"/><Relationship Id="rId8"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41.png"/><Relationship Id="rId9" Type="http://schemas.openxmlformats.org/officeDocument/2006/relationships/image" Target="../media/image22.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17.png"/><Relationship Id="rId8"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hyperlink" Target="https://github.com/campossalex/ClouderaMadri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3.png"/><Relationship Id="rId9" Type="http://schemas.openxmlformats.org/officeDocument/2006/relationships/image" Target="../media/image35.png"/><Relationship Id="rId5" Type="http://schemas.openxmlformats.org/officeDocument/2006/relationships/image" Target="../media/image81.png"/><Relationship Id="rId6" Type="http://schemas.openxmlformats.org/officeDocument/2006/relationships/image" Target="../media/image34.png"/><Relationship Id="rId7" Type="http://schemas.openxmlformats.org/officeDocument/2006/relationships/image" Target="../media/image29.png"/><Relationship Id="rId8" Type="http://schemas.openxmlformats.org/officeDocument/2006/relationships/image" Target="../media/image32.png"/><Relationship Id="rId10"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9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70.png"/><Relationship Id="rId4" Type="http://schemas.openxmlformats.org/officeDocument/2006/relationships/image" Target="../media/image72.png"/><Relationship Id="rId5"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81.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44.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51.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 Id="rId3" Type="http://schemas.openxmlformats.org/officeDocument/2006/relationships/image" Target="../media/image66.png"/><Relationship Id="rId4" Type="http://schemas.openxmlformats.org/officeDocument/2006/relationships/image" Target="../media/image58.png"/><Relationship Id="rId9" Type="http://schemas.openxmlformats.org/officeDocument/2006/relationships/image" Target="../media/image56.png"/><Relationship Id="rId5" Type="http://schemas.openxmlformats.org/officeDocument/2006/relationships/image" Target="../media/image55.png"/><Relationship Id="rId6" Type="http://schemas.openxmlformats.org/officeDocument/2006/relationships/image" Target="../media/image53.png"/><Relationship Id="rId7" Type="http://schemas.openxmlformats.org/officeDocument/2006/relationships/image" Target="../media/image59.png"/><Relationship Id="rId8" Type="http://schemas.openxmlformats.org/officeDocument/2006/relationships/image" Target="../media/image83.png"/><Relationship Id="rId11" Type="http://schemas.openxmlformats.org/officeDocument/2006/relationships/image" Target="../media/image54.png"/><Relationship Id="rId10" Type="http://schemas.openxmlformats.org/officeDocument/2006/relationships/image" Target="../media/image57.png"/><Relationship Id="rId13" Type="http://schemas.openxmlformats.org/officeDocument/2006/relationships/image" Target="../media/image62.png"/><Relationship Id="rId12" Type="http://schemas.openxmlformats.org/officeDocument/2006/relationships/image" Target="../media/image60.png"/><Relationship Id="rId15" Type="http://schemas.openxmlformats.org/officeDocument/2006/relationships/image" Target="../media/image63.png"/><Relationship Id="rId14" Type="http://schemas.openxmlformats.org/officeDocument/2006/relationships/image" Target="../media/image61.png"/><Relationship Id="rId17" Type="http://schemas.openxmlformats.org/officeDocument/2006/relationships/image" Target="../media/image75.png"/><Relationship Id="rId16" Type="http://schemas.openxmlformats.org/officeDocument/2006/relationships/image" Target="../media/image64.png"/><Relationship Id="rId19" Type="http://schemas.openxmlformats.org/officeDocument/2006/relationships/hyperlink" Target="https://www.cloudera.com/products/fast-forward-labs-research/fast-forward-labs-research-reports.html" TargetMode="External"/><Relationship Id="rId18"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mailto:salmazan@cloudera.com" TargetMode="External"/><Relationship Id="rId4" Type="http://schemas.openxmlformats.org/officeDocument/2006/relationships/hyperlink" Target="mailto:angupta@cloudera.com" TargetMode="External"/><Relationship Id="rId5" Type="http://schemas.openxmlformats.org/officeDocument/2006/relationships/image" Target="../media/image13.jpg"/><Relationship Id="rId6" Type="http://schemas.openxmlformats.org/officeDocument/2006/relationships/image" Target="../media/image14.png"/><Relationship Id="rId7" Type="http://schemas.openxmlformats.org/officeDocument/2006/relationships/hyperlink" Target="mailto:abajwa@cloudera.com" TargetMode="External"/><Relationship Id="rId8" Type="http://schemas.openxmlformats.org/officeDocument/2006/relationships/image" Target="../media/image4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0.xml"/><Relationship Id="rId3" Type="http://schemas.openxmlformats.org/officeDocument/2006/relationships/image" Target="../media/image67.png"/><Relationship Id="rId4" Type="http://schemas.openxmlformats.org/officeDocument/2006/relationships/image" Target="../media/image77.png"/><Relationship Id="rId5"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 Id="rId3" Type="http://schemas.openxmlformats.org/officeDocument/2006/relationships/image" Target="../media/image67.png"/><Relationship Id="rId4" Type="http://schemas.openxmlformats.org/officeDocument/2006/relationships/image" Target="../media/image88.png"/><Relationship Id="rId5" Type="http://schemas.openxmlformats.org/officeDocument/2006/relationships/image" Target="../media/image77.png"/><Relationship Id="rId6" Type="http://schemas.openxmlformats.org/officeDocument/2006/relationships/image" Target="../media/image71.png"/><Relationship Id="rId7" Type="http://schemas.openxmlformats.org/officeDocument/2006/relationships/image" Target="../media/image73.png"/><Relationship Id="rId8" Type="http://schemas.openxmlformats.org/officeDocument/2006/relationships/image" Target="../media/image7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 Id="rId3" Type="http://schemas.openxmlformats.org/officeDocument/2006/relationships/image" Target="../media/image22.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Relationship Id="rId3" Type="http://schemas.openxmlformats.org/officeDocument/2006/relationships/image" Target="../media/image92.jpg"/><Relationship Id="rId4" Type="http://schemas.openxmlformats.org/officeDocument/2006/relationships/image" Target="../media/image76.jpg"/><Relationship Id="rId9" Type="http://schemas.openxmlformats.org/officeDocument/2006/relationships/image" Target="../media/image84.png"/><Relationship Id="rId5" Type="http://schemas.openxmlformats.org/officeDocument/2006/relationships/image" Target="../media/image79.jpg"/><Relationship Id="rId6" Type="http://schemas.openxmlformats.org/officeDocument/2006/relationships/image" Target="../media/image82.jpg"/><Relationship Id="rId7" Type="http://schemas.openxmlformats.org/officeDocument/2006/relationships/image" Target="../media/image91.jpg"/><Relationship Id="rId8" Type="http://schemas.openxmlformats.org/officeDocument/2006/relationships/image" Target="../media/image89.jpg"/><Relationship Id="rId10"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5.xml"/><Relationship Id="rId3" Type="http://schemas.openxmlformats.org/officeDocument/2006/relationships/image" Target="../media/image86.jpg"/><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
          <p:cNvSpPr txBox="1"/>
          <p:nvPr>
            <p:ph idx="1" type="body"/>
          </p:nvPr>
        </p:nvSpPr>
        <p:spPr>
          <a:xfrm>
            <a:off x="594360" y="3844127"/>
            <a:ext cx="6035040" cy="858698"/>
          </a:xfrm>
          <a:prstGeom prst="rect">
            <a:avLst/>
          </a:prstGeom>
          <a:noFill/>
          <a:ln>
            <a:noFill/>
          </a:ln>
        </p:spPr>
        <p:txBody>
          <a:bodyPr anchorCtr="0" anchor="t" bIns="34275" lIns="0" spcFirstLastPara="1" rIns="68550" wrap="square" tIns="17125">
            <a:noAutofit/>
          </a:bodyPr>
          <a:lstStyle/>
          <a:p>
            <a:pPr indent="0" lvl="0" marL="0" rtl="0" algn="l">
              <a:lnSpc>
                <a:spcPct val="100000"/>
              </a:lnSpc>
              <a:spcBef>
                <a:spcPts val="450"/>
              </a:spcBef>
              <a:spcAft>
                <a:spcPts val="0"/>
              </a:spcAft>
              <a:buSzPts val="1440"/>
              <a:buNone/>
            </a:pPr>
            <a:r>
              <a:rPr i="1" lang="en" sz="2400">
                <a:solidFill>
                  <a:schemeClr val="dk1"/>
                </a:solidFill>
              </a:rPr>
              <a:t>Data Lifecycle</a:t>
            </a:r>
            <a:endParaRPr/>
          </a:p>
        </p:txBody>
      </p:sp>
      <p:sp>
        <p:nvSpPr>
          <p:cNvPr id="338" name="Google Shape;338;p1"/>
          <p:cNvSpPr/>
          <p:nvPr/>
        </p:nvSpPr>
        <p:spPr>
          <a:xfrm>
            <a:off x="3984812" y="-1"/>
            <a:ext cx="7431354" cy="5143501"/>
          </a:xfrm>
          <a:prstGeom prst="parallelogram">
            <a:avLst>
              <a:gd fmla="val 100155"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339" name="Google Shape;339;p1"/>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340" name="Google Shape;340;p1"/>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341" name="Google Shape;341;p1"/>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342" name="Google Shape;342;p1"/>
          <p:cNvSpPr/>
          <p:nvPr/>
        </p:nvSpPr>
        <p:spPr>
          <a:xfrm>
            <a:off x="594360" y="640080"/>
            <a:ext cx="1651441" cy="201168"/>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343" name="Google Shape;343;p1"/>
          <p:cNvSpPr/>
          <p:nvPr/>
        </p:nvSpPr>
        <p:spPr>
          <a:xfrm>
            <a:off x="602311" y="3632175"/>
            <a:ext cx="1463040" cy="182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accent3"/>
              </a:solidFill>
              <a:latin typeface="Roboto"/>
              <a:ea typeface="Roboto"/>
              <a:cs typeface="Roboto"/>
              <a:sym typeface="Roboto"/>
            </a:endParaRPr>
          </a:p>
        </p:txBody>
      </p:sp>
      <p:sp>
        <p:nvSpPr>
          <p:cNvPr id="344" name="Google Shape;344;p1"/>
          <p:cNvSpPr txBox="1"/>
          <p:nvPr/>
        </p:nvSpPr>
        <p:spPr>
          <a:xfrm>
            <a:off x="557400" y="1297925"/>
            <a:ext cx="7814400" cy="2140500"/>
          </a:xfrm>
          <a:prstGeom prst="rect">
            <a:avLst/>
          </a:prstGeom>
          <a:noFill/>
          <a:ln>
            <a:noFill/>
          </a:ln>
        </p:spPr>
        <p:txBody>
          <a:bodyPr anchorCtr="0" anchor="t" bIns="34275" lIns="68550" spcFirstLastPara="1" rIns="68550" wrap="square" tIns="34275">
            <a:noAutofit/>
          </a:bodyPr>
          <a:lstStyle/>
          <a:p>
            <a:pPr indent="0" lvl="0" marL="0" marR="0" rtl="0" algn="l">
              <a:lnSpc>
                <a:spcPct val="150000"/>
              </a:lnSpc>
              <a:spcBef>
                <a:spcPts val="0"/>
              </a:spcBef>
              <a:spcAft>
                <a:spcPts val="0"/>
              </a:spcAft>
              <a:buClr>
                <a:srgbClr val="000000"/>
              </a:buClr>
              <a:buSzPts val="3200"/>
              <a:buFont typeface="Arial"/>
              <a:buNone/>
            </a:pPr>
            <a:r>
              <a:rPr b="0" i="0" lang="en" sz="3200" u="none" cap="none" strike="noStrike">
                <a:solidFill>
                  <a:srgbClr val="7F7F7F"/>
                </a:solidFill>
                <a:latin typeface="Roboto Light"/>
                <a:ea typeface="Roboto Light"/>
                <a:cs typeface="Roboto Light"/>
                <a:sym typeface="Roboto Light"/>
              </a:rPr>
              <a:t>CLOUDERA</a:t>
            </a:r>
            <a:endParaRPr b="0" i="0" sz="3200" u="none" cap="none" strike="noStrike">
              <a:solidFill>
                <a:srgbClr val="7F7F7F"/>
              </a:solidFill>
              <a:latin typeface="Roboto Light"/>
              <a:ea typeface="Roboto Light"/>
              <a:cs typeface="Roboto Light"/>
              <a:sym typeface="Roboto Light"/>
            </a:endParaRPr>
          </a:p>
          <a:p>
            <a:pPr indent="0" lvl="0" marL="0" marR="0" rtl="0" algn="l">
              <a:lnSpc>
                <a:spcPct val="150000"/>
              </a:lnSpc>
              <a:spcBef>
                <a:spcPts val="0"/>
              </a:spcBef>
              <a:spcAft>
                <a:spcPts val="0"/>
              </a:spcAft>
              <a:buClr>
                <a:srgbClr val="000000"/>
              </a:buClr>
              <a:buSzPts val="3200"/>
              <a:buFont typeface="Arial"/>
              <a:buNone/>
            </a:pPr>
            <a:r>
              <a:rPr b="0" i="0" lang="en" sz="3200" u="none" cap="none" strike="noStrike">
                <a:solidFill>
                  <a:srgbClr val="7F7F7F"/>
                </a:solidFill>
                <a:latin typeface="Roboto Light"/>
                <a:ea typeface="Roboto Light"/>
                <a:cs typeface="Roboto Light"/>
                <a:sym typeface="Roboto Light"/>
              </a:rPr>
              <a:t>HANDS-ON</a:t>
            </a:r>
            <a:endParaRPr b="0" i="0" sz="3200" u="none" cap="none" strike="noStrike">
              <a:solidFill>
                <a:srgbClr val="7F7F7F"/>
              </a:solidFill>
              <a:latin typeface="Roboto Light"/>
              <a:ea typeface="Roboto Light"/>
              <a:cs typeface="Roboto Light"/>
              <a:sym typeface="Roboto Light"/>
            </a:endParaRPr>
          </a:p>
          <a:p>
            <a:pPr indent="0" lvl="0" marL="0" marR="0" rtl="0" algn="l">
              <a:lnSpc>
                <a:spcPct val="150000"/>
              </a:lnSpc>
              <a:spcBef>
                <a:spcPts val="0"/>
              </a:spcBef>
              <a:spcAft>
                <a:spcPts val="0"/>
              </a:spcAft>
              <a:buClr>
                <a:srgbClr val="000000"/>
              </a:buClr>
              <a:buSzPts val="3200"/>
              <a:buFont typeface="Arial"/>
              <a:buNone/>
            </a:pPr>
            <a:r>
              <a:rPr b="0" i="0" lang="en" sz="3200" u="none" cap="none" strike="noStrike">
                <a:solidFill>
                  <a:srgbClr val="7F7F7F"/>
                </a:solidFill>
                <a:latin typeface="Roboto Light"/>
                <a:ea typeface="Roboto Light"/>
                <a:cs typeface="Roboto Light"/>
                <a:sym typeface="Roboto Light"/>
              </a:rPr>
              <a:t>EXPERIENCE</a:t>
            </a:r>
            <a:endParaRPr b="0" i="0" sz="3200" u="none" cap="none" strike="noStrike">
              <a:solidFill>
                <a:srgbClr val="7F7F7F"/>
              </a:solidFill>
              <a:latin typeface="Roboto Light"/>
              <a:ea typeface="Roboto Light"/>
              <a:cs typeface="Roboto Light"/>
              <a:sym typeface="Roboto Light"/>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500"/>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5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11"/>
          <p:cNvPicPr preferRelativeResize="0"/>
          <p:nvPr/>
        </p:nvPicPr>
        <p:blipFill rotWithShape="1">
          <a:blip r:embed="rId3">
            <a:alphaModFix/>
          </a:blip>
          <a:srcRect b="0" l="11079" r="0" t="0"/>
          <a:stretch/>
        </p:blipFill>
        <p:spPr>
          <a:xfrm>
            <a:off x="2852400" y="1084175"/>
            <a:ext cx="5872501" cy="2986000"/>
          </a:xfrm>
          <a:prstGeom prst="rect">
            <a:avLst/>
          </a:prstGeom>
          <a:noFill/>
          <a:ln>
            <a:noFill/>
          </a:ln>
        </p:spPr>
      </p:pic>
      <p:sp>
        <p:nvSpPr>
          <p:cNvPr id="403" name="Google Shape;403;p11"/>
          <p:cNvSpPr txBox="1"/>
          <p:nvPr>
            <p:ph type="title"/>
          </p:nvPr>
        </p:nvSpPr>
        <p:spPr>
          <a:xfrm>
            <a:off x="502920" y="731520"/>
            <a:ext cx="2194500" cy="11391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2000"/>
              <a:buFont typeface="Lato"/>
              <a:buNone/>
            </a:pPr>
            <a:r>
              <a:rPr lang="en"/>
              <a:t>CLOUDERA </a:t>
            </a:r>
            <a:br>
              <a:rPr lang="en"/>
            </a:br>
            <a:r>
              <a:rPr lang="en"/>
              <a:t>DATA PLATFORM</a:t>
            </a:r>
            <a:endParaRPr/>
          </a:p>
        </p:txBody>
      </p:sp>
      <p:sp>
        <p:nvSpPr>
          <p:cNvPr id="404" name="Google Shape;404;p11"/>
          <p:cNvSpPr txBox="1"/>
          <p:nvPr>
            <p:ph idx="1" type="body"/>
          </p:nvPr>
        </p:nvSpPr>
        <p:spPr>
          <a:xfrm>
            <a:off x="426000" y="2031587"/>
            <a:ext cx="2426400" cy="2251500"/>
          </a:xfrm>
          <a:prstGeom prst="rect">
            <a:avLst/>
          </a:prstGeom>
          <a:noFill/>
          <a:ln>
            <a:noFill/>
          </a:ln>
        </p:spPr>
        <p:txBody>
          <a:bodyPr anchorCtr="0" anchor="t" bIns="45700" lIns="91425" spcFirstLastPara="1" rIns="0" wrap="square" tIns="45700">
            <a:noAutofit/>
          </a:bodyPr>
          <a:lstStyle/>
          <a:p>
            <a:pPr indent="-91440" lvl="0" marL="91440" rtl="0" algn="l">
              <a:lnSpc>
                <a:spcPct val="100000"/>
              </a:lnSpc>
              <a:spcBef>
                <a:spcPts val="600"/>
              </a:spcBef>
              <a:spcAft>
                <a:spcPts val="0"/>
              </a:spcAft>
              <a:buSzPts val="1000"/>
              <a:buFont typeface="Roboto Light"/>
              <a:buChar char="•"/>
            </a:pPr>
            <a:r>
              <a:rPr lang="en" sz="1100">
                <a:latin typeface="Roboto Light"/>
                <a:ea typeface="Roboto Light"/>
                <a:cs typeface="Roboto Light"/>
                <a:sym typeface="Roboto Light"/>
              </a:rPr>
              <a:t>View one pane of glass across </a:t>
            </a:r>
            <a:r>
              <a:rPr b="1" lang="en" sz="1100">
                <a:solidFill>
                  <a:schemeClr val="accent1"/>
                </a:solidFill>
              </a:rPr>
              <a:t>hybrid</a:t>
            </a:r>
            <a:r>
              <a:rPr lang="en" sz="1100">
                <a:latin typeface="Roboto Light"/>
                <a:ea typeface="Roboto Light"/>
                <a:cs typeface="Roboto Light"/>
                <a:sym typeface="Roboto Light"/>
              </a:rPr>
              <a:t> and multi-clouds</a:t>
            </a:r>
            <a:endParaRPr sz="1100">
              <a:latin typeface="Roboto Light"/>
              <a:ea typeface="Roboto Light"/>
              <a:cs typeface="Roboto Light"/>
              <a:sym typeface="Roboto Light"/>
            </a:endParaRPr>
          </a:p>
          <a:p>
            <a:pPr indent="-91440" lvl="0" marL="91440" rtl="0" algn="l">
              <a:lnSpc>
                <a:spcPct val="100000"/>
              </a:lnSpc>
              <a:spcBef>
                <a:spcPts val="600"/>
              </a:spcBef>
              <a:spcAft>
                <a:spcPts val="0"/>
              </a:spcAft>
              <a:buSzPts val="1000"/>
              <a:buFont typeface="Roboto Light"/>
              <a:buChar char="•"/>
            </a:pPr>
            <a:r>
              <a:rPr lang="en" sz="1100">
                <a:latin typeface="Roboto Light"/>
                <a:ea typeface="Roboto Light"/>
                <a:cs typeface="Roboto Light"/>
                <a:sym typeface="Roboto Light"/>
              </a:rPr>
              <a:t>Scale to petabytes of data and 1,000s of diverse users</a:t>
            </a:r>
            <a:endParaRPr sz="1100">
              <a:latin typeface="Roboto Light"/>
              <a:ea typeface="Roboto Light"/>
              <a:cs typeface="Roboto Light"/>
              <a:sym typeface="Roboto Light"/>
            </a:endParaRPr>
          </a:p>
          <a:p>
            <a:pPr indent="-91440" lvl="0" marL="91440" rtl="0" algn="l">
              <a:lnSpc>
                <a:spcPct val="100000"/>
              </a:lnSpc>
              <a:spcBef>
                <a:spcPts val="600"/>
              </a:spcBef>
              <a:spcAft>
                <a:spcPts val="0"/>
              </a:spcAft>
              <a:buSzPts val="1000"/>
              <a:buFont typeface="Roboto Light"/>
              <a:buChar char="•"/>
            </a:pPr>
            <a:r>
              <a:rPr lang="en" sz="1100">
                <a:latin typeface="Roboto Light"/>
                <a:ea typeface="Roboto Light"/>
                <a:cs typeface="Roboto Light"/>
                <a:sym typeface="Roboto Light"/>
              </a:rPr>
              <a:t>Control cloud costs with auto scale, suspend and resume</a:t>
            </a:r>
            <a:endParaRPr sz="1100">
              <a:latin typeface="Roboto Light"/>
              <a:ea typeface="Roboto Light"/>
              <a:cs typeface="Roboto Light"/>
              <a:sym typeface="Roboto Light"/>
            </a:endParaRPr>
          </a:p>
          <a:p>
            <a:pPr indent="-91440" lvl="0" marL="91440" rtl="0" algn="l">
              <a:lnSpc>
                <a:spcPct val="100000"/>
              </a:lnSpc>
              <a:spcBef>
                <a:spcPts val="600"/>
              </a:spcBef>
              <a:spcAft>
                <a:spcPts val="0"/>
              </a:spcAft>
              <a:buSzPts val="1000"/>
              <a:buFont typeface="Roboto Light"/>
              <a:buChar char="•"/>
            </a:pPr>
            <a:r>
              <a:rPr lang="en" sz="1100">
                <a:latin typeface="Roboto Light"/>
                <a:ea typeface="Roboto Light"/>
                <a:cs typeface="Roboto Light"/>
                <a:sym typeface="Roboto Light"/>
              </a:rPr>
              <a:t>Optimize workloads based on analytics and machine learning</a:t>
            </a:r>
            <a:endParaRPr sz="1100">
              <a:latin typeface="Roboto Light"/>
              <a:ea typeface="Roboto Light"/>
              <a:cs typeface="Roboto Light"/>
              <a:sym typeface="Roboto Light"/>
            </a:endParaRPr>
          </a:p>
          <a:p>
            <a:pPr indent="-91440" lvl="0" marL="91440" rtl="0" algn="l">
              <a:lnSpc>
                <a:spcPct val="100000"/>
              </a:lnSpc>
              <a:spcBef>
                <a:spcPts val="600"/>
              </a:spcBef>
              <a:spcAft>
                <a:spcPts val="0"/>
              </a:spcAft>
              <a:buSzPts val="1000"/>
              <a:buFont typeface="Roboto Light"/>
              <a:buChar char="•"/>
            </a:pPr>
            <a:r>
              <a:rPr lang="en" sz="1100">
                <a:latin typeface="Roboto Light"/>
                <a:ea typeface="Roboto Light"/>
                <a:cs typeface="Roboto Light"/>
                <a:sym typeface="Roboto Light"/>
              </a:rPr>
              <a:t>Inspect data lineage across clouds and clusters </a:t>
            </a:r>
            <a:endParaRPr sz="1100">
              <a:latin typeface="Roboto Light"/>
              <a:ea typeface="Roboto Light"/>
              <a:cs typeface="Roboto Light"/>
              <a:sym typeface="Roboto Light"/>
            </a:endParaRPr>
          </a:p>
        </p:txBody>
      </p:sp>
      <p:grpSp>
        <p:nvGrpSpPr>
          <p:cNvPr id="405" name="Google Shape;405;p11"/>
          <p:cNvGrpSpPr/>
          <p:nvPr/>
        </p:nvGrpSpPr>
        <p:grpSpPr>
          <a:xfrm>
            <a:off x="9547777" y="4903470"/>
            <a:ext cx="809325" cy="480150"/>
            <a:chOff x="3839883" y="1795606"/>
            <a:chExt cx="1079100" cy="640200"/>
          </a:xfrm>
        </p:grpSpPr>
        <p:sp>
          <p:nvSpPr>
            <p:cNvPr id="406" name="Google Shape;406;p11"/>
            <p:cNvSpPr txBox="1"/>
            <p:nvPr/>
          </p:nvSpPr>
          <p:spPr>
            <a:xfrm>
              <a:off x="3839883" y="1795606"/>
              <a:ext cx="1079100" cy="640200"/>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Roboto"/>
                  <a:ea typeface="Roboto"/>
                  <a:cs typeface="Roboto"/>
                  <a:sym typeface="Roboto"/>
                </a:rPr>
                <a:t>altus</a:t>
              </a:r>
              <a:endParaRPr b="0" i="0" sz="2100" u="none" cap="none" strike="noStrike">
                <a:solidFill>
                  <a:schemeClr val="lt1"/>
                </a:solidFill>
                <a:latin typeface="Roboto"/>
                <a:ea typeface="Roboto"/>
                <a:cs typeface="Roboto"/>
                <a:sym typeface="Roboto"/>
              </a:endParaRPr>
            </a:p>
          </p:txBody>
        </p:sp>
        <p:sp>
          <p:nvSpPr>
            <p:cNvPr id="407" name="Google Shape;407;p11"/>
            <p:cNvSpPr txBox="1"/>
            <p:nvPr/>
          </p:nvSpPr>
          <p:spPr>
            <a:xfrm>
              <a:off x="3906230" y="2148940"/>
              <a:ext cx="918000" cy="208200"/>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Clr>
                  <a:srgbClr val="000000"/>
                </a:buClr>
                <a:buSzPts val="450"/>
                <a:buFont typeface="Arial"/>
                <a:buNone/>
              </a:pPr>
              <a:r>
                <a:rPr b="0" i="0" lang="en" sz="450" u="none" cap="none" strike="noStrike">
                  <a:solidFill>
                    <a:schemeClr val="lt1"/>
                  </a:solidFill>
                  <a:latin typeface="Roboto Light"/>
                  <a:ea typeface="Roboto Light"/>
                  <a:cs typeface="Roboto Light"/>
                  <a:sym typeface="Roboto Light"/>
                </a:rPr>
                <a:t>data plane service</a:t>
              </a:r>
              <a:endParaRPr b="0" i="0" sz="450" u="none" cap="none" strike="noStrike">
                <a:solidFill>
                  <a:schemeClr val="lt1"/>
                </a:solidFill>
                <a:latin typeface="Roboto Light"/>
                <a:ea typeface="Roboto Light"/>
                <a:cs typeface="Roboto Light"/>
                <a:sym typeface="Roboto Light"/>
              </a:endParaRPr>
            </a:p>
          </p:txBody>
        </p:sp>
        <p:sp>
          <p:nvSpPr>
            <p:cNvPr id="408" name="Google Shape;408;p11"/>
            <p:cNvSpPr/>
            <p:nvPr/>
          </p:nvSpPr>
          <p:spPr>
            <a:xfrm>
              <a:off x="4292934" y="1902793"/>
              <a:ext cx="365535" cy="73153"/>
            </a:xfrm>
            <a:custGeom>
              <a:rect b="b" l="l" r="r" t="t"/>
              <a:pathLst>
                <a:path extrusionOk="0" h="1428" w="7139">
                  <a:moveTo>
                    <a:pt x="6157" y="323"/>
                  </a:moveTo>
                  <a:cubicBezTo>
                    <a:pt x="6087" y="323"/>
                    <a:pt x="6019" y="333"/>
                    <a:pt x="5952" y="352"/>
                  </a:cubicBezTo>
                  <a:cubicBezTo>
                    <a:pt x="5921" y="360"/>
                    <a:pt x="5891" y="372"/>
                    <a:pt x="5863" y="386"/>
                  </a:cubicBezTo>
                  <a:cubicBezTo>
                    <a:pt x="5858" y="377"/>
                    <a:pt x="5851" y="370"/>
                    <a:pt x="5844" y="362"/>
                  </a:cubicBezTo>
                  <a:cubicBezTo>
                    <a:pt x="5818" y="336"/>
                    <a:pt x="5787" y="323"/>
                    <a:pt x="5750" y="323"/>
                  </a:cubicBezTo>
                  <a:lnTo>
                    <a:pt x="5610" y="323"/>
                  </a:lnTo>
                  <a:lnTo>
                    <a:pt x="5610" y="1416"/>
                  </a:lnTo>
                  <a:lnTo>
                    <a:pt x="5883" y="1416"/>
                  </a:lnTo>
                  <a:lnTo>
                    <a:pt x="5883" y="848"/>
                  </a:lnTo>
                  <a:cubicBezTo>
                    <a:pt x="5883" y="738"/>
                    <a:pt x="5901" y="696"/>
                    <a:pt x="5938" y="657"/>
                  </a:cubicBezTo>
                  <a:cubicBezTo>
                    <a:pt x="5975" y="619"/>
                    <a:pt x="6030" y="600"/>
                    <a:pt x="6105" y="600"/>
                  </a:cubicBezTo>
                  <a:lnTo>
                    <a:pt x="6223" y="600"/>
                  </a:lnTo>
                  <a:lnTo>
                    <a:pt x="6223" y="322"/>
                  </a:lnTo>
                  <a:lnTo>
                    <a:pt x="6157" y="322"/>
                  </a:lnTo>
                  <a:lnTo>
                    <a:pt x="6157" y="323"/>
                  </a:lnTo>
                  <a:close/>
                  <a:moveTo>
                    <a:pt x="1033" y="0"/>
                  </a:moveTo>
                  <a:lnTo>
                    <a:pt x="1033" y="1281"/>
                  </a:lnTo>
                  <a:cubicBezTo>
                    <a:pt x="1033" y="1319"/>
                    <a:pt x="1046" y="1351"/>
                    <a:pt x="1072" y="1377"/>
                  </a:cubicBezTo>
                  <a:cubicBezTo>
                    <a:pt x="1098" y="1403"/>
                    <a:pt x="1129" y="1416"/>
                    <a:pt x="1166" y="1416"/>
                  </a:cubicBezTo>
                  <a:lnTo>
                    <a:pt x="1307" y="1416"/>
                  </a:lnTo>
                  <a:lnTo>
                    <a:pt x="1307" y="135"/>
                  </a:lnTo>
                  <a:cubicBezTo>
                    <a:pt x="1307" y="97"/>
                    <a:pt x="1294" y="64"/>
                    <a:pt x="1268" y="38"/>
                  </a:cubicBezTo>
                  <a:cubicBezTo>
                    <a:pt x="1241" y="12"/>
                    <a:pt x="1209" y="0"/>
                    <a:pt x="1174" y="0"/>
                  </a:cubicBezTo>
                  <a:lnTo>
                    <a:pt x="1033" y="0"/>
                  </a:lnTo>
                  <a:close/>
                  <a:moveTo>
                    <a:pt x="2102" y="866"/>
                  </a:moveTo>
                  <a:cubicBezTo>
                    <a:pt x="2102" y="715"/>
                    <a:pt x="2051" y="535"/>
                    <a:pt x="1889" y="535"/>
                  </a:cubicBezTo>
                  <a:cubicBezTo>
                    <a:pt x="1727" y="535"/>
                    <a:pt x="1677" y="715"/>
                    <a:pt x="1677" y="866"/>
                  </a:cubicBezTo>
                  <a:cubicBezTo>
                    <a:pt x="1677" y="1017"/>
                    <a:pt x="1726" y="1194"/>
                    <a:pt x="1889" y="1194"/>
                  </a:cubicBezTo>
                  <a:cubicBezTo>
                    <a:pt x="2051" y="1194"/>
                    <a:pt x="2102" y="1016"/>
                    <a:pt x="2102" y="866"/>
                  </a:cubicBezTo>
                  <a:close/>
                  <a:moveTo>
                    <a:pt x="2367" y="862"/>
                  </a:moveTo>
                  <a:cubicBezTo>
                    <a:pt x="2367" y="1215"/>
                    <a:pt x="2196" y="1427"/>
                    <a:pt x="1889" y="1427"/>
                  </a:cubicBezTo>
                  <a:cubicBezTo>
                    <a:pt x="1574" y="1427"/>
                    <a:pt x="1411" y="1215"/>
                    <a:pt x="1411" y="862"/>
                  </a:cubicBezTo>
                  <a:cubicBezTo>
                    <a:pt x="1411" y="509"/>
                    <a:pt x="1574" y="296"/>
                    <a:pt x="1889" y="296"/>
                  </a:cubicBezTo>
                  <a:cubicBezTo>
                    <a:pt x="2196" y="296"/>
                    <a:pt x="2367" y="509"/>
                    <a:pt x="2367" y="862"/>
                  </a:cubicBezTo>
                  <a:close/>
                  <a:moveTo>
                    <a:pt x="265" y="866"/>
                  </a:moveTo>
                  <a:cubicBezTo>
                    <a:pt x="265" y="715"/>
                    <a:pt x="314" y="535"/>
                    <a:pt x="476" y="535"/>
                  </a:cubicBezTo>
                  <a:cubicBezTo>
                    <a:pt x="560" y="535"/>
                    <a:pt x="614" y="584"/>
                    <a:pt x="648" y="652"/>
                  </a:cubicBezTo>
                  <a:lnTo>
                    <a:pt x="932" y="652"/>
                  </a:lnTo>
                  <a:cubicBezTo>
                    <a:pt x="875" y="426"/>
                    <a:pt x="718" y="296"/>
                    <a:pt x="477" y="296"/>
                  </a:cubicBezTo>
                  <a:cubicBezTo>
                    <a:pt x="163" y="296"/>
                    <a:pt x="0" y="509"/>
                    <a:pt x="0" y="862"/>
                  </a:cubicBezTo>
                  <a:cubicBezTo>
                    <a:pt x="0" y="1215"/>
                    <a:pt x="163" y="1427"/>
                    <a:pt x="477" y="1427"/>
                  </a:cubicBezTo>
                  <a:cubicBezTo>
                    <a:pt x="718" y="1427"/>
                    <a:pt x="875" y="1297"/>
                    <a:pt x="932" y="1072"/>
                  </a:cubicBezTo>
                  <a:lnTo>
                    <a:pt x="746" y="1072"/>
                  </a:lnTo>
                  <a:cubicBezTo>
                    <a:pt x="746" y="1072"/>
                    <a:pt x="696" y="1073"/>
                    <a:pt x="667" y="1101"/>
                  </a:cubicBezTo>
                  <a:cubicBezTo>
                    <a:pt x="618" y="1150"/>
                    <a:pt x="578" y="1194"/>
                    <a:pt x="476" y="1194"/>
                  </a:cubicBezTo>
                  <a:cubicBezTo>
                    <a:pt x="314" y="1194"/>
                    <a:pt x="265" y="1016"/>
                    <a:pt x="265" y="866"/>
                  </a:cubicBezTo>
                  <a:close/>
                  <a:moveTo>
                    <a:pt x="3243" y="321"/>
                  </a:moveTo>
                  <a:lnTo>
                    <a:pt x="3107" y="321"/>
                  </a:lnTo>
                  <a:lnTo>
                    <a:pt x="3107" y="1007"/>
                  </a:lnTo>
                  <a:cubicBezTo>
                    <a:pt x="3107" y="1072"/>
                    <a:pt x="3088" y="1120"/>
                    <a:pt x="3050" y="1150"/>
                  </a:cubicBezTo>
                  <a:cubicBezTo>
                    <a:pt x="3013" y="1180"/>
                    <a:pt x="2971" y="1195"/>
                    <a:pt x="2923" y="1195"/>
                  </a:cubicBezTo>
                  <a:cubicBezTo>
                    <a:pt x="2877" y="1195"/>
                    <a:pt x="2833" y="1180"/>
                    <a:pt x="2796" y="1150"/>
                  </a:cubicBezTo>
                  <a:cubicBezTo>
                    <a:pt x="2758" y="1119"/>
                    <a:pt x="2739" y="1072"/>
                    <a:pt x="2739" y="1007"/>
                  </a:cubicBezTo>
                  <a:lnTo>
                    <a:pt x="2739" y="461"/>
                  </a:lnTo>
                  <a:cubicBezTo>
                    <a:pt x="2739" y="423"/>
                    <a:pt x="2728" y="390"/>
                    <a:pt x="2703" y="362"/>
                  </a:cubicBezTo>
                  <a:cubicBezTo>
                    <a:pt x="2678" y="335"/>
                    <a:pt x="2647" y="321"/>
                    <a:pt x="2608" y="321"/>
                  </a:cubicBezTo>
                  <a:lnTo>
                    <a:pt x="2471" y="321"/>
                  </a:lnTo>
                  <a:lnTo>
                    <a:pt x="2471" y="956"/>
                  </a:lnTo>
                  <a:cubicBezTo>
                    <a:pt x="2471" y="1150"/>
                    <a:pt x="2522" y="1269"/>
                    <a:pt x="2615" y="1335"/>
                  </a:cubicBezTo>
                  <a:cubicBezTo>
                    <a:pt x="2707" y="1402"/>
                    <a:pt x="2809" y="1425"/>
                    <a:pt x="2924" y="1425"/>
                  </a:cubicBezTo>
                  <a:cubicBezTo>
                    <a:pt x="3038" y="1425"/>
                    <a:pt x="3141" y="1402"/>
                    <a:pt x="3233" y="1335"/>
                  </a:cubicBezTo>
                  <a:cubicBezTo>
                    <a:pt x="3326" y="1268"/>
                    <a:pt x="3378" y="1148"/>
                    <a:pt x="3378" y="956"/>
                  </a:cubicBezTo>
                  <a:lnTo>
                    <a:pt x="3378" y="460"/>
                  </a:lnTo>
                  <a:cubicBezTo>
                    <a:pt x="3377" y="423"/>
                    <a:pt x="3364" y="390"/>
                    <a:pt x="3339" y="362"/>
                  </a:cubicBezTo>
                  <a:cubicBezTo>
                    <a:pt x="3314" y="335"/>
                    <a:pt x="3283" y="321"/>
                    <a:pt x="3243" y="321"/>
                  </a:cubicBezTo>
                  <a:close/>
                  <a:moveTo>
                    <a:pt x="4323" y="0"/>
                  </a:moveTo>
                  <a:lnTo>
                    <a:pt x="4185" y="0"/>
                  </a:lnTo>
                  <a:lnTo>
                    <a:pt x="4185" y="406"/>
                  </a:lnTo>
                  <a:cubicBezTo>
                    <a:pt x="4144" y="366"/>
                    <a:pt x="4057" y="296"/>
                    <a:pt x="3924" y="296"/>
                  </a:cubicBezTo>
                  <a:cubicBezTo>
                    <a:pt x="3645" y="296"/>
                    <a:pt x="3486" y="509"/>
                    <a:pt x="3486" y="861"/>
                  </a:cubicBezTo>
                  <a:cubicBezTo>
                    <a:pt x="3486" y="1214"/>
                    <a:pt x="3650" y="1426"/>
                    <a:pt x="3969" y="1426"/>
                  </a:cubicBezTo>
                  <a:cubicBezTo>
                    <a:pt x="4281" y="1426"/>
                    <a:pt x="4454" y="1217"/>
                    <a:pt x="4455" y="866"/>
                  </a:cubicBezTo>
                  <a:lnTo>
                    <a:pt x="4455" y="133"/>
                  </a:lnTo>
                  <a:cubicBezTo>
                    <a:pt x="4455" y="97"/>
                    <a:pt x="4442" y="64"/>
                    <a:pt x="4416" y="38"/>
                  </a:cubicBezTo>
                  <a:cubicBezTo>
                    <a:pt x="4391" y="12"/>
                    <a:pt x="4359" y="0"/>
                    <a:pt x="4323" y="0"/>
                  </a:cubicBezTo>
                  <a:close/>
                  <a:moveTo>
                    <a:pt x="3753" y="866"/>
                  </a:moveTo>
                  <a:cubicBezTo>
                    <a:pt x="3753" y="715"/>
                    <a:pt x="3803" y="535"/>
                    <a:pt x="3968" y="535"/>
                  </a:cubicBezTo>
                  <a:cubicBezTo>
                    <a:pt x="4132" y="535"/>
                    <a:pt x="4184" y="713"/>
                    <a:pt x="4185" y="862"/>
                  </a:cubicBezTo>
                  <a:lnTo>
                    <a:pt x="4185" y="866"/>
                  </a:lnTo>
                  <a:cubicBezTo>
                    <a:pt x="4185" y="1017"/>
                    <a:pt x="4132" y="1194"/>
                    <a:pt x="3968" y="1194"/>
                  </a:cubicBezTo>
                  <a:cubicBezTo>
                    <a:pt x="3803" y="1194"/>
                    <a:pt x="3753" y="1016"/>
                    <a:pt x="3753" y="866"/>
                  </a:cubicBezTo>
                  <a:close/>
                  <a:moveTo>
                    <a:pt x="5510" y="799"/>
                  </a:moveTo>
                  <a:cubicBezTo>
                    <a:pt x="5510" y="822"/>
                    <a:pt x="5506" y="843"/>
                    <a:pt x="5496" y="862"/>
                  </a:cubicBezTo>
                  <a:cubicBezTo>
                    <a:pt x="5491" y="874"/>
                    <a:pt x="5482" y="886"/>
                    <a:pt x="5474" y="896"/>
                  </a:cubicBezTo>
                  <a:cubicBezTo>
                    <a:pt x="5449" y="923"/>
                    <a:pt x="5419" y="937"/>
                    <a:pt x="5382" y="937"/>
                  </a:cubicBezTo>
                  <a:lnTo>
                    <a:pt x="4827" y="937"/>
                  </a:lnTo>
                  <a:cubicBezTo>
                    <a:pt x="4833" y="1068"/>
                    <a:pt x="4897" y="1194"/>
                    <a:pt x="5034" y="1194"/>
                  </a:cubicBezTo>
                  <a:cubicBezTo>
                    <a:pt x="5136" y="1194"/>
                    <a:pt x="5176" y="1148"/>
                    <a:pt x="5224" y="1100"/>
                  </a:cubicBezTo>
                  <a:cubicBezTo>
                    <a:pt x="5252" y="1072"/>
                    <a:pt x="5302" y="1071"/>
                    <a:pt x="5302" y="1071"/>
                  </a:cubicBezTo>
                  <a:lnTo>
                    <a:pt x="5488" y="1071"/>
                  </a:lnTo>
                  <a:cubicBezTo>
                    <a:pt x="5430" y="1295"/>
                    <a:pt x="5274" y="1426"/>
                    <a:pt x="5033" y="1426"/>
                  </a:cubicBezTo>
                  <a:cubicBezTo>
                    <a:pt x="4719" y="1426"/>
                    <a:pt x="4556" y="1214"/>
                    <a:pt x="4556" y="861"/>
                  </a:cubicBezTo>
                  <a:cubicBezTo>
                    <a:pt x="4556" y="508"/>
                    <a:pt x="4719" y="295"/>
                    <a:pt x="5033" y="295"/>
                  </a:cubicBezTo>
                  <a:cubicBezTo>
                    <a:pt x="5274" y="295"/>
                    <a:pt x="5430" y="425"/>
                    <a:pt x="5488" y="651"/>
                  </a:cubicBezTo>
                  <a:cubicBezTo>
                    <a:pt x="5498" y="691"/>
                    <a:pt x="5505" y="734"/>
                    <a:pt x="5508" y="780"/>
                  </a:cubicBezTo>
                  <a:lnTo>
                    <a:pt x="5510" y="799"/>
                  </a:lnTo>
                  <a:close/>
                  <a:moveTo>
                    <a:pt x="4839" y="725"/>
                  </a:moveTo>
                  <a:lnTo>
                    <a:pt x="5233" y="725"/>
                  </a:lnTo>
                  <a:cubicBezTo>
                    <a:pt x="5232" y="623"/>
                    <a:pt x="5145" y="535"/>
                    <a:pt x="5035" y="535"/>
                  </a:cubicBezTo>
                  <a:cubicBezTo>
                    <a:pt x="4922" y="535"/>
                    <a:pt x="4847" y="623"/>
                    <a:pt x="4839" y="725"/>
                  </a:cubicBezTo>
                  <a:close/>
                  <a:moveTo>
                    <a:pt x="7138" y="600"/>
                  </a:moveTo>
                  <a:cubicBezTo>
                    <a:pt x="7138" y="503"/>
                    <a:pt x="7100" y="427"/>
                    <a:pt x="7024" y="373"/>
                  </a:cubicBezTo>
                  <a:cubicBezTo>
                    <a:pt x="6952" y="322"/>
                    <a:pt x="6842" y="296"/>
                    <a:pt x="6697" y="296"/>
                  </a:cubicBezTo>
                  <a:cubicBezTo>
                    <a:pt x="6566" y="296"/>
                    <a:pt x="6467" y="328"/>
                    <a:pt x="6397" y="389"/>
                  </a:cubicBezTo>
                  <a:cubicBezTo>
                    <a:pt x="6334" y="443"/>
                    <a:pt x="6296" y="517"/>
                    <a:pt x="6286" y="600"/>
                  </a:cubicBezTo>
                  <a:lnTo>
                    <a:pt x="6547" y="600"/>
                  </a:lnTo>
                  <a:cubicBezTo>
                    <a:pt x="6560" y="566"/>
                    <a:pt x="6583" y="545"/>
                    <a:pt x="6611" y="534"/>
                  </a:cubicBezTo>
                  <a:cubicBezTo>
                    <a:pt x="6639" y="523"/>
                    <a:pt x="6672" y="518"/>
                    <a:pt x="6708" y="518"/>
                  </a:cubicBezTo>
                  <a:cubicBezTo>
                    <a:pt x="6753" y="518"/>
                    <a:pt x="6786" y="524"/>
                    <a:pt x="6819" y="536"/>
                  </a:cubicBezTo>
                  <a:cubicBezTo>
                    <a:pt x="6859" y="550"/>
                    <a:pt x="6879" y="575"/>
                    <a:pt x="6879" y="615"/>
                  </a:cubicBezTo>
                  <a:cubicBezTo>
                    <a:pt x="6879" y="658"/>
                    <a:pt x="6822" y="699"/>
                    <a:pt x="6708" y="714"/>
                  </a:cubicBezTo>
                  <a:cubicBezTo>
                    <a:pt x="6571" y="732"/>
                    <a:pt x="6462" y="748"/>
                    <a:pt x="6362" y="823"/>
                  </a:cubicBezTo>
                  <a:cubicBezTo>
                    <a:pt x="6299" y="872"/>
                    <a:pt x="6259" y="962"/>
                    <a:pt x="6259" y="1075"/>
                  </a:cubicBezTo>
                  <a:cubicBezTo>
                    <a:pt x="6259" y="1196"/>
                    <a:pt x="6294" y="1282"/>
                    <a:pt x="6363" y="1335"/>
                  </a:cubicBezTo>
                  <a:cubicBezTo>
                    <a:pt x="6425" y="1384"/>
                    <a:pt x="6525" y="1425"/>
                    <a:pt x="6688" y="1425"/>
                  </a:cubicBezTo>
                  <a:cubicBezTo>
                    <a:pt x="6834" y="1425"/>
                    <a:pt x="6943" y="1391"/>
                    <a:pt x="7016" y="1341"/>
                  </a:cubicBezTo>
                  <a:cubicBezTo>
                    <a:pt x="7091" y="1287"/>
                    <a:pt x="7133" y="1225"/>
                    <a:pt x="7135" y="1111"/>
                  </a:cubicBezTo>
                  <a:lnTo>
                    <a:pt x="7135" y="600"/>
                  </a:lnTo>
                  <a:lnTo>
                    <a:pt x="7138" y="600"/>
                  </a:lnTo>
                  <a:close/>
                  <a:moveTo>
                    <a:pt x="6672" y="1195"/>
                  </a:moveTo>
                  <a:cubicBezTo>
                    <a:pt x="6649" y="1195"/>
                    <a:pt x="6579" y="1190"/>
                    <a:pt x="6548" y="1159"/>
                  </a:cubicBezTo>
                  <a:cubicBezTo>
                    <a:pt x="6527" y="1138"/>
                    <a:pt x="6512" y="1115"/>
                    <a:pt x="6512" y="1075"/>
                  </a:cubicBezTo>
                  <a:cubicBezTo>
                    <a:pt x="6512" y="1046"/>
                    <a:pt x="6522" y="1018"/>
                    <a:pt x="6539" y="999"/>
                  </a:cubicBezTo>
                  <a:cubicBezTo>
                    <a:pt x="6578" y="957"/>
                    <a:pt x="6620" y="951"/>
                    <a:pt x="6711" y="930"/>
                  </a:cubicBezTo>
                  <a:cubicBezTo>
                    <a:pt x="6771" y="916"/>
                    <a:pt x="6845" y="894"/>
                    <a:pt x="6883" y="871"/>
                  </a:cubicBezTo>
                  <a:lnTo>
                    <a:pt x="6883" y="953"/>
                  </a:lnTo>
                  <a:cubicBezTo>
                    <a:pt x="6884" y="1028"/>
                    <a:pt x="6886" y="1089"/>
                    <a:pt x="6844" y="1131"/>
                  </a:cubicBezTo>
                  <a:cubicBezTo>
                    <a:pt x="6802" y="1173"/>
                    <a:pt x="6744" y="1195"/>
                    <a:pt x="6672" y="119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60"/>
                <a:buFont typeface="Arial"/>
                <a:buNone/>
              </a:pPr>
              <a:r>
                <a:t/>
              </a:r>
              <a:endParaRPr b="0" i="0" sz="760" u="none" cap="none" strike="noStrike">
                <a:solidFill>
                  <a:schemeClr val="dk1"/>
                </a:solidFill>
                <a:latin typeface="Roboto"/>
                <a:ea typeface="Roboto"/>
                <a:cs typeface="Roboto"/>
                <a:sym typeface="Roboto"/>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12"/>
          <p:cNvSpPr txBox="1"/>
          <p:nvPr>
            <p:ph type="title"/>
          </p:nvPr>
        </p:nvSpPr>
        <p:spPr>
          <a:xfrm>
            <a:off x="502920" y="731520"/>
            <a:ext cx="2194500" cy="11391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2000"/>
              <a:buNone/>
            </a:pPr>
            <a:r>
              <a:rPr lang="en"/>
              <a:t>CDP </a:t>
            </a:r>
            <a:br>
              <a:rPr lang="en"/>
            </a:br>
            <a:r>
              <a:rPr lang="en"/>
              <a:t>PUBLIC </a:t>
            </a:r>
            <a:br>
              <a:rPr lang="en"/>
            </a:br>
            <a:r>
              <a:rPr lang="en"/>
              <a:t>CLOUD</a:t>
            </a:r>
            <a:endParaRPr/>
          </a:p>
        </p:txBody>
      </p:sp>
      <p:sp>
        <p:nvSpPr>
          <p:cNvPr id="414" name="Google Shape;414;p12"/>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p>
            <a:pPr indent="0" lvl="0" marL="0" rtl="0" algn="l">
              <a:lnSpc>
                <a:spcPct val="100000"/>
              </a:lnSpc>
              <a:spcBef>
                <a:spcPts val="0"/>
              </a:spcBef>
              <a:spcAft>
                <a:spcPts val="0"/>
              </a:spcAft>
              <a:buSzPts val="1000"/>
              <a:buNone/>
            </a:pPr>
            <a:r>
              <a:rPr lang="en"/>
              <a:t>Cloud-native architecture with containerized Experiences and Base cluster foundation</a:t>
            </a:r>
            <a:endParaRPr/>
          </a:p>
          <a:p>
            <a:pPr indent="0" lvl="0" marL="0" rtl="0" algn="l">
              <a:lnSpc>
                <a:spcPct val="100000"/>
              </a:lnSpc>
              <a:spcBef>
                <a:spcPts val="600"/>
              </a:spcBef>
              <a:spcAft>
                <a:spcPts val="0"/>
              </a:spcAft>
              <a:buSzPts val="1000"/>
              <a:buNone/>
            </a:pPr>
            <a:r>
              <a:t/>
            </a:r>
            <a:endParaRPr/>
          </a:p>
          <a:p>
            <a:pPr indent="0" lvl="0" marL="0" rtl="0" algn="l">
              <a:lnSpc>
                <a:spcPct val="100000"/>
              </a:lnSpc>
              <a:spcBef>
                <a:spcPts val="600"/>
              </a:spcBef>
              <a:spcAft>
                <a:spcPts val="0"/>
              </a:spcAft>
              <a:buSzPts val="1000"/>
              <a:buNone/>
            </a:pPr>
            <a:r>
              <a:rPr lang="en"/>
              <a:t>Admin and user experience is consistent across CDP Private &amp; CDP Public for true hybrid cloud</a:t>
            </a:r>
            <a:endParaRPr/>
          </a:p>
          <a:p>
            <a:pPr indent="0" lvl="0" marL="0" rtl="0" algn="l">
              <a:lnSpc>
                <a:spcPct val="100000"/>
              </a:lnSpc>
              <a:spcBef>
                <a:spcPts val="600"/>
              </a:spcBef>
              <a:spcAft>
                <a:spcPts val="600"/>
              </a:spcAft>
              <a:buSzPts val="1000"/>
              <a:buNone/>
            </a:pPr>
            <a:r>
              <a:t/>
            </a:r>
            <a:endParaRPr/>
          </a:p>
        </p:txBody>
      </p:sp>
      <p:sp>
        <p:nvSpPr>
          <p:cNvPr id="415" name="Google Shape;415;p12"/>
          <p:cNvSpPr txBox="1"/>
          <p:nvPr/>
        </p:nvSpPr>
        <p:spPr>
          <a:xfrm>
            <a:off x="5778000" y="1024425"/>
            <a:ext cx="2946900" cy="17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Roboto Light"/>
                <a:ea typeface="Roboto Light"/>
                <a:cs typeface="Roboto Light"/>
                <a:sym typeface="Roboto Light"/>
              </a:rPr>
              <a:t>Analytic Experiences</a:t>
            </a:r>
            <a:r>
              <a:rPr b="0" i="0" lang="en" sz="1400" u="none" cap="none" strike="noStrike">
                <a:solidFill>
                  <a:srgbClr val="D8D8D8"/>
                </a:solidFill>
                <a:latin typeface="Roboto Light"/>
                <a:ea typeface="Roboto Light"/>
                <a:cs typeface="Roboto Light"/>
                <a:sym typeface="Roboto Light"/>
              </a:rPr>
              <a:t> </a:t>
            </a:r>
            <a:endParaRPr b="0" i="0" sz="1400" u="none" cap="none" strike="noStrike">
              <a:solidFill>
                <a:srgbClr val="D8D8D8"/>
              </a:solidFill>
              <a:latin typeface="Roboto Light"/>
              <a:ea typeface="Roboto Light"/>
              <a:cs typeface="Roboto Light"/>
              <a:sym typeface="Roboto Light"/>
            </a:endParaRPr>
          </a:p>
          <a:p>
            <a:pPr indent="-167640" lvl="0" marL="182880" marR="0" rtl="0" algn="l">
              <a:lnSpc>
                <a:spcPct val="100000"/>
              </a:lnSpc>
              <a:spcBef>
                <a:spcPts val="500"/>
              </a:spcBef>
              <a:spcAft>
                <a:spcPts val="0"/>
              </a:spcAft>
              <a:buClr>
                <a:schemeClr val="dk1"/>
              </a:buClr>
              <a:buSzPts val="1200"/>
              <a:buFont typeface="Roboto Light"/>
              <a:buChar char="●"/>
            </a:pPr>
            <a:r>
              <a:rPr b="0" i="0" lang="en" sz="1200" u="none" cap="none" strike="noStrike">
                <a:solidFill>
                  <a:schemeClr val="dk1"/>
                </a:solidFill>
                <a:latin typeface="Roboto Light"/>
                <a:ea typeface="Roboto Light"/>
                <a:cs typeface="Roboto Light"/>
                <a:sym typeface="Roboto Light"/>
              </a:rPr>
              <a:t>Ideal for new apps, bursty workloads and demanding users </a:t>
            </a:r>
            <a:endParaRPr b="0" i="0" sz="1200" u="none" cap="none" strike="noStrike">
              <a:solidFill>
                <a:schemeClr val="dk1"/>
              </a:solidFill>
              <a:latin typeface="Roboto Light"/>
              <a:ea typeface="Roboto Light"/>
              <a:cs typeface="Roboto Light"/>
              <a:sym typeface="Roboto Light"/>
            </a:endParaRPr>
          </a:p>
          <a:p>
            <a:pPr indent="-167640" lvl="0" marL="182880" marR="0" rtl="0" algn="l">
              <a:lnSpc>
                <a:spcPct val="100000"/>
              </a:lnSpc>
              <a:spcBef>
                <a:spcPts val="500"/>
              </a:spcBef>
              <a:spcAft>
                <a:spcPts val="0"/>
              </a:spcAft>
              <a:buClr>
                <a:schemeClr val="dk1"/>
              </a:buClr>
              <a:buSzPts val="1200"/>
              <a:buFont typeface="Roboto Light"/>
              <a:buChar char="●"/>
            </a:pPr>
            <a:r>
              <a:rPr b="0" i="0" lang="en" sz="1200" u="none" cap="none" strike="noStrike">
                <a:solidFill>
                  <a:schemeClr val="dk1"/>
                </a:solidFill>
                <a:latin typeface="Roboto Light"/>
                <a:ea typeface="Roboto Light"/>
                <a:cs typeface="Roboto Light"/>
                <a:sym typeface="Roboto Light"/>
              </a:rPr>
              <a:t>Easier to operate, 10x faster</a:t>
            </a:r>
            <a:endParaRPr b="0" i="0" sz="1200" u="none" cap="none" strike="noStrike">
              <a:solidFill>
                <a:schemeClr val="dk1"/>
              </a:solidFill>
              <a:latin typeface="Roboto Light"/>
              <a:ea typeface="Roboto Light"/>
              <a:cs typeface="Roboto Light"/>
              <a:sym typeface="Roboto Light"/>
            </a:endParaRPr>
          </a:p>
          <a:p>
            <a:pPr indent="-167640" lvl="0" marL="182880" marR="0" rtl="0" algn="l">
              <a:lnSpc>
                <a:spcPct val="100000"/>
              </a:lnSpc>
              <a:spcBef>
                <a:spcPts val="500"/>
              </a:spcBef>
              <a:spcAft>
                <a:spcPts val="0"/>
              </a:spcAft>
              <a:buClr>
                <a:schemeClr val="dk1"/>
              </a:buClr>
              <a:buSzPts val="1200"/>
              <a:buFont typeface="Roboto Light"/>
              <a:buChar char="●"/>
            </a:pPr>
            <a:r>
              <a:rPr b="0" i="0" lang="en" sz="1200" u="none" cap="none" strike="noStrike">
                <a:solidFill>
                  <a:schemeClr val="dk1"/>
                </a:solidFill>
                <a:latin typeface="Roboto Light"/>
                <a:ea typeface="Roboto Light"/>
                <a:cs typeface="Roboto Light"/>
                <a:sym typeface="Roboto Light"/>
              </a:rPr>
              <a:t>Auto scale, suspend and resume</a:t>
            </a:r>
            <a:endParaRPr b="0" i="0" sz="1200" u="none" cap="none" strike="noStrike">
              <a:solidFill>
                <a:schemeClr val="dk1"/>
              </a:solidFill>
              <a:latin typeface="Roboto Light"/>
              <a:ea typeface="Roboto Light"/>
              <a:cs typeface="Roboto Light"/>
              <a:sym typeface="Roboto Light"/>
            </a:endParaRPr>
          </a:p>
          <a:p>
            <a:pPr indent="-167640" lvl="0" marL="182880" marR="0" rtl="0" algn="l">
              <a:lnSpc>
                <a:spcPct val="100000"/>
              </a:lnSpc>
              <a:spcBef>
                <a:spcPts val="500"/>
              </a:spcBef>
              <a:spcAft>
                <a:spcPts val="0"/>
              </a:spcAft>
              <a:buClr>
                <a:schemeClr val="dk1"/>
              </a:buClr>
              <a:buSzPts val="1200"/>
              <a:buFont typeface="Roboto Light"/>
              <a:buChar char="●"/>
            </a:pPr>
            <a:r>
              <a:rPr b="0" i="0" lang="en" sz="1200" u="none" cap="none" strike="noStrike">
                <a:solidFill>
                  <a:schemeClr val="dk1"/>
                </a:solidFill>
                <a:latin typeface="Roboto Light"/>
                <a:ea typeface="Roboto Light"/>
                <a:cs typeface="Roboto Light"/>
                <a:sym typeface="Roboto Light"/>
              </a:rPr>
              <a:t>Better analytics user experience, outperforms shadow IT </a:t>
            </a:r>
            <a:endParaRPr b="0" i="0" sz="1200" u="none" cap="none" strike="noStrike">
              <a:solidFill>
                <a:schemeClr val="dk1"/>
              </a:solidFill>
              <a:latin typeface="Roboto Light"/>
              <a:ea typeface="Roboto Light"/>
              <a:cs typeface="Roboto Light"/>
              <a:sym typeface="Roboto Light"/>
            </a:endParaRPr>
          </a:p>
        </p:txBody>
      </p:sp>
      <p:sp>
        <p:nvSpPr>
          <p:cNvPr id="416" name="Google Shape;416;p12"/>
          <p:cNvSpPr txBox="1"/>
          <p:nvPr/>
        </p:nvSpPr>
        <p:spPr>
          <a:xfrm>
            <a:off x="5778000" y="2730125"/>
            <a:ext cx="3070800" cy="17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2"/>
                </a:solidFill>
                <a:latin typeface="Roboto Light"/>
                <a:ea typeface="Roboto Light"/>
                <a:cs typeface="Roboto Light"/>
                <a:sym typeface="Roboto Light"/>
              </a:rPr>
              <a:t>Data Hub</a:t>
            </a:r>
            <a:endParaRPr b="0" i="0" sz="1400" u="none" cap="none" strike="noStrike">
              <a:solidFill>
                <a:srgbClr val="D8D8D8"/>
              </a:solidFill>
              <a:latin typeface="Roboto Light"/>
              <a:ea typeface="Roboto Light"/>
              <a:cs typeface="Roboto Light"/>
              <a:sym typeface="Roboto Light"/>
            </a:endParaRPr>
          </a:p>
          <a:p>
            <a:pPr indent="-167640" lvl="0" marL="182880" marR="0" rtl="0" algn="l">
              <a:lnSpc>
                <a:spcPct val="100000"/>
              </a:lnSpc>
              <a:spcBef>
                <a:spcPts val="500"/>
              </a:spcBef>
              <a:spcAft>
                <a:spcPts val="0"/>
              </a:spcAft>
              <a:buClr>
                <a:schemeClr val="dk1"/>
              </a:buClr>
              <a:buSzPts val="1200"/>
              <a:buFont typeface="Roboto Light"/>
              <a:buChar char="●"/>
            </a:pPr>
            <a:r>
              <a:rPr b="0" i="0" lang="en" sz="1200" u="none" cap="none" strike="noStrike">
                <a:solidFill>
                  <a:schemeClr val="dk1"/>
                </a:solidFill>
                <a:latin typeface="Roboto Light"/>
                <a:ea typeface="Roboto Light"/>
                <a:cs typeface="Roboto Light"/>
                <a:sym typeface="Roboto Light"/>
              </a:rPr>
              <a:t>Storage management and SDX for Analytic Experiences</a:t>
            </a:r>
            <a:endParaRPr b="0" i="0" sz="1200" u="none" cap="none" strike="noStrike">
              <a:solidFill>
                <a:schemeClr val="dk1"/>
              </a:solidFill>
              <a:latin typeface="Roboto Light"/>
              <a:ea typeface="Roboto Light"/>
              <a:cs typeface="Roboto Light"/>
              <a:sym typeface="Roboto Light"/>
            </a:endParaRPr>
          </a:p>
          <a:p>
            <a:pPr indent="-167640" lvl="0" marL="182880" marR="0" rtl="0" algn="l">
              <a:lnSpc>
                <a:spcPct val="100000"/>
              </a:lnSpc>
              <a:spcBef>
                <a:spcPts val="500"/>
              </a:spcBef>
              <a:spcAft>
                <a:spcPts val="0"/>
              </a:spcAft>
              <a:buClr>
                <a:schemeClr val="dk1"/>
              </a:buClr>
              <a:buSzPts val="1200"/>
              <a:buFont typeface="Roboto Light"/>
              <a:buChar char="●"/>
            </a:pPr>
            <a:r>
              <a:rPr b="0" i="0" lang="en" sz="1200" u="none" cap="none" strike="noStrike">
                <a:solidFill>
                  <a:schemeClr val="dk1"/>
                </a:solidFill>
                <a:latin typeface="Roboto Light"/>
                <a:ea typeface="Roboto Light"/>
                <a:cs typeface="Roboto Light"/>
                <a:sym typeface="Roboto Light"/>
              </a:rPr>
              <a:t>Supports existing apps and traditional workloads with Data Hub</a:t>
            </a:r>
            <a:endParaRPr b="0" i="0" sz="1200" u="none" cap="none" strike="noStrike">
              <a:solidFill>
                <a:schemeClr val="dk1"/>
              </a:solidFill>
              <a:latin typeface="Roboto Light"/>
              <a:ea typeface="Roboto Light"/>
              <a:cs typeface="Roboto Light"/>
              <a:sym typeface="Roboto Light"/>
            </a:endParaRPr>
          </a:p>
          <a:p>
            <a:pPr indent="-167640" lvl="0" marL="182880" marR="0" rtl="0" algn="l">
              <a:lnSpc>
                <a:spcPct val="100000"/>
              </a:lnSpc>
              <a:spcBef>
                <a:spcPts val="500"/>
              </a:spcBef>
              <a:spcAft>
                <a:spcPts val="0"/>
              </a:spcAft>
              <a:buClr>
                <a:schemeClr val="dk1"/>
              </a:buClr>
              <a:buSzPts val="1200"/>
              <a:buFont typeface="Roboto Light"/>
              <a:buChar char="●"/>
            </a:pPr>
            <a:r>
              <a:rPr b="0" i="0" lang="en" sz="1200" u="none" cap="none" strike="noStrike">
                <a:solidFill>
                  <a:schemeClr val="dk1"/>
                </a:solidFill>
                <a:latin typeface="Roboto Light"/>
                <a:ea typeface="Roboto Light"/>
                <a:cs typeface="Roboto Light"/>
                <a:sym typeface="Roboto Light"/>
              </a:rPr>
              <a:t>Data Hub offers cluster management for Flow, Streaming, Data Engineering, Data Warehouse &amp; Operational Database</a:t>
            </a:r>
            <a:endParaRPr b="0" i="0" sz="1200" u="none" cap="none" strike="noStrike">
              <a:solidFill>
                <a:schemeClr val="dk1"/>
              </a:solidFill>
              <a:latin typeface="Roboto Light"/>
              <a:ea typeface="Roboto Light"/>
              <a:cs typeface="Roboto Light"/>
              <a:sym typeface="Roboto Light"/>
            </a:endParaRPr>
          </a:p>
        </p:txBody>
      </p:sp>
      <p:sp>
        <p:nvSpPr>
          <p:cNvPr id="417" name="Google Shape;417;p12"/>
          <p:cNvSpPr/>
          <p:nvPr/>
        </p:nvSpPr>
        <p:spPr>
          <a:xfrm>
            <a:off x="3025200" y="1176825"/>
            <a:ext cx="2484000" cy="3153600"/>
          </a:xfrm>
          <a:prstGeom prst="rect">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chemeClr val="dk1"/>
              </a:solidFill>
              <a:latin typeface="Roboto"/>
              <a:ea typeface="Roboto"/>
              <a:cs typeface="Roboto"/>
              <a:sym typeface="Roboto"/>
            </a:endParaRPr>
          </a:p>
        </p:txBody>
      </p:sp>
      <p:sp>
        <p:nvSpPr>
          <p:cNvPr id="418" name="Google Shape;418;p12"/>
          <p:cNvSpPr/>
          <p:nvPr/>
        </p:nvSpPr>
        <p:spPr>
          <a:xfrm>
            <a:off x="3239700" y="1377875"/>
            <a:ext cx="2095200" cy="11775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accent1"/>
                </a:solidFill>
                <a:latin typeface="Roboto Light"/>
                <a:ea typeface="Roboto Light"/>
                <a:cs typeface="Roboto Light"/>
                <a:sym typeface="Roboto Light"/>
              </a:rPr>
              <a:t>Data Services</a:t>
            </a:r>
            <a:endParaRPr b="0" i="0" sz="1200" u="none" cap="none" strike="noStrike">
              <a:solidFill>
                <a:schemeClr val="accent1"/>
              </a:solidFill>
              <a:latin typeface="Roboto Light"/>
              <a:ea typeface="Roboto Light"/>
              <a:cs typeface="Roboto Light"/>
              <a:sym typeface="Roboto Light"/>
            </a:endParaRPr>
          </a:p>
        </p:txBody>
      </p:sp>
      <p:sp>
        <p:nvSpPr>
          <p:cNvPr id="419" name="Google Shape;419;p12"/>
          <p:cNvSpPr/>
          <p:nvPr/>
        </p:nvSpPr>
        <p:spPr>
          <a:xfrm>
            <a:off x="3228750" y="3029400"/>
            <a:ext cx="2095200" cy="861600"/>
          </a:xfrm>
          <a:prstGeom prst="rect">
            <a:avLst/>
          </a:prstGeom>
          <a:noFill/>
          <a:ln cap="flat" cmpd="sng" w="952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accent2"/>
                </a:solidFill>
                <a:latin typeface="Roboto Light"/>
                <a:ea typeface="Roboto Light"/>
                <a:cs typeface="Roboto Light"/>
                <a:sym typeface="Roboto Light"/>
              </a:rPr>
              <a:t>Data Hub</a:t>
            </a:r>
            <a:endParaRPr b="0" i="0" sz="1200" u="none" cap="none" strike="noStrike">
              <a:solidFill>
                <a:schemeClr val="accent2"/>
              </a:solidFill>
              <a:latin typeface="Roboto Light"/>
              <a:ea typeface="Roboto Light"/>
              <a:cs typeface="Roboto Light"/>
              <a:sym typeface="Roboto Light"/>
            </a:endParaRPr>
          </a:p>
        </p:txBody>
      </p:sp>
      <p:sp>
        <p:nvSpPr>
          <p:cNvPr id="420" name="Google Shape;420;p12"/>
          <p:cNvSpPr/>
          <p:nvPr/>
        </p:nvSpPr>
        <p:spPr>
          <a:xfrm>
            <a:off x="4938325" y="3323100"/>
            <a:ext cx="318600" cy="511200"/>
          </a:xfrm>
          <a:prstGeom prst="rect">
            <a:avLst/>
          </a:prstGeom>
          <a:noFill/>
          <a:ln cap="flat" cmpd="sng" w="9525">
            <a:solidFill>
              <a:schemeClr val="accent2"/>
            </a:solidFill>
            <a:prstDash val="solid"/>
            <a:round/>
            <a:headEnd len="sm" w="sm" type="none"/>
            <a:tailEnd len="sm" w="sm" type="none"/>
          </a:ln>
        </p:spPr>
        <p:txBody>
          <a:bodyPr anchorCtr="0" anchor="b" bIns="45700" lIns="0" spcFirstLastPara="1" rIns="0"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accent2"/>
                </a:solidFill>
                <a:latin typeface="Roboto Light"/>
                <a:ea typeface="Roboto Light"/>
                <a:cs typeface="Roboto Light"/>
                <a:sym typeface="Roboto Light"/>
              </a:rPr>
              <a:t>DATA </a:t>
            </a:r>
            <a:endParaRPr b="0" i="0" sz="500" u="none" cap="none" strike="noStrike">
              <a:solidFill>
                <a:schemeClr val="accent2"/>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accent2"/>
                </a:solidFill>
                <a:latin typeface="Roboto Light"/>
                <a:ea typeface="Roboto Light"/>
                <a:cs typeface="Roboto Light"/>
                <a:sym typeface="Roboto Light"/>
              </a:rPr>
              <a:t>HUB</a:t>
            </a:r>
            <a:endParaRPr b="0" i="0" sz="500" u="none" cap="none" strike="noStrike">
              <a:solidFill>
                <a:schemeClr val="accent2"/>
              </a:solidFill>
              <a:latin typeface="Roboto Light"/>
              <a:ea typeface="Roboto Light"/>
              <a:cs typeface="Roboto Light"/>
              <a:sym typeface="Roboto Light"/>
            </a:endParaRPr>
          </a:p>
        </p:txBody>
      </p:sp>
      <p:sp>
        <p:nvSpPr>
          <p:cNvPr id="421" name="Google Shape;421;p12"/>
          <p:cNvSpPr/>
          <p:nvPr/>
        </p:nvSpPr>
        <p:spPr>
          <a:xfrm>
            <a:off x="3239575" y="3993350"/>
            <a:ext cx="2095200" cy="148500"/>
          </a:xfrm>
          <a:prstGeom prst="rect">
            <a:avLst/>
          </a:prstGeom>
          <a:noFill/>
          <a:ln cap="flat" cmpd="sng" w="9525">
            <a:solidFill>
              <a:srgbClr val="999999"/>
            </a:solidFill>
            <a:prstDash val="solid"/>
            <a:round/>
            <a:headEnd len="sm" w="sm" type="none"/>
            <a:tailEnd len="sm" w="sm" type="none"/>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999999"/>
                </a:solidFill>
                <a:latin typeface="Roboto Light"/>
                <a:ea typeface="Roboto Light"/>
                <a:cs typeface="Roboto Light"/>
                <a:sym typeface="Roboto Light"/>
              </a:rPr>
              <a:t>Virtual Servers</a:t>
            </a:r>
            <a:endParaRPr b="0" i="0" sz="600" u="none" cap="none" strike="noStrike">
              <a:solidFill>
                <a:srgbClr val="999999"/>
              </a:solidFill>
              <a:latin typeface="Roboto Light"/>
              <a:ea typeface="Roboto Light"/>
              <a:cs typeface="Roboto Light"/>
              <a:sym typeface="Roboto Light"/>
            </a:endParaRPr>
          </a:p>
        </p:txBody>
      </p:sp>
      <p:sp>
        <p:nvSpPr>
          <p:cNvPr id="422" name="Google Shape;422;p12"/>
          <p:cNvSpPr/>
          <p:nvPr/>
        </p:nvSpPr>
        <p:spPr>
          <a:xfrm>
            <a:off x="3693181" y="2200213"/>
            <a:ext cx="318600" cy="355200"/>
          </a:xfrm>
          <a:prstGeom prst="rect">
            <a:avLst/>
          </a:prstGeom>
          <a:noFill/>
          <a:ln>
            <a:noFill/>
          </a:ln>
        </p:spPr>
        <p:txBody>
          <a:bodyPr anchorCtr="0" anchor="b" bIns="45700" lIns="0" spcFirstLastPara="1" rIns="0"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accent1"/>
                </a:solidFill>
                <a:latin typeface="Roboto"/>
                <a:ea typeface="Roboto"/>
                <a:cs typeface="Roboto"/>
                <a:sym typeface="Roboto"/>
              </a:rPr>
              <a:t>DE</a:t>
            </a:r>
            <a:endParaRPr b="0" i="0" sz="900" u="none" cap="none" strike="noStrike">
              <a:solidFill>
                <a:schemeClr val="accent1"/>
              </a:solidFill>
              <a:latin typeface="Arial"/>
              <a:ea typeface="Arial"/>
              <a:cs typeface="Arial"/>
              <a:sym typeface="Arial"/>
            </a:endParaRPr>
          </a:p>
        </p:txBody>
      </p:sp>
      <p:sp>
        <p:nvSpPr>
          <p:cNvPr id="423" name="Google Shape;423;p12"/>
          <p:cNvSpPr/>
          <p:nvPr/>
        </p:nvSpPr>
        <p:spPr>
          <a:xfrm>
            <a:off x="4127113" y="2200213"/>
            <a:ext cx="318600" cy="355200"/>
          </a:xfrm>
          <a:prstGeom prst="rect">
            <a:avLst/>
          </a:prstGeom>
          <a:noFill/>
          <a:ln>
            <a:noFill/>
          </a:ln>
        </p:spPr>
        <p:txBody>
          <a:bodyPr anchorCtr="0" anchor="b" bIns="45700" lIns="0" spcFirstLastPara="1" rIns="0"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accent1"/>
                </a:solidFill>
                <a:latin typeface="Roboto"/>
                <a:ea typeface="Roboto"/>
                <a:cs typeface="Roboto"/>
                <a:sym typeface="Roboto"/>
              </a:rPr>
              <a:t>DW</a:t>
            </a:r>
            <a:endParaRPr b="0" i="0" sz="900" u="none" cap="none" strike="noStrike">
              <a:solidFill>
                <a:schemeClr val="accent1"/>
              </a:solidFill>
              <a:latin typeface="Arial"/>
              <a:ea typeface="Arial"/>
              <a:cs typeface="Arial"/>
              <a:sym typeface="Arial"/>
            </a:endParaRPr>
          </a:p>
        </p:txBody>
      </p:sp>
      <p:sp>
        <p:nvSpPr>
          <p:cNvPr id="424" name="Google Shape;424;p12"/>
          <p:cNvSpPr/>
          <p:nvPr/>
        </p:nvSpPr>
        <p:spPr>
          <a:xfrm>
            <a:off x="4938325" y="2200213"/>
            <a:ext cx="318600" cy="355200"/>
          </a:xfrm>
          <a:prstGeom prst="rect">
            <a:avLst/>
          </a:prstGeom>
          <a:noFill/>
          <a:ln>
            <a:noFill/>
          </a:ln>
        </p:spPr>
        <p:txBody>
          <a:bodyPr anchorCtr="0" anchor="b" bIns="45700" lIns="0" spcFirstLastPara="1" rIns="0"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accent1"/>
                </a:solidFill>
                <a:latin typeface="Roboto"/>
                <a:ea typeface="Roboto"/>
                <a:cs typeface="Roboto"/>
                <a:sym typeface="Roboto"/>
              </a:rPr>
              <a:t>ML</a:t>
            </a:r>
            <a:endParaRPr b="0" i="0" sz="900" u="none" cap="none" strike="noStrike">
              <a:solidFill>
                <a:schemeClr val="accent1"/>
              </a:solidFill>
              <a:latin typeface="Arial"/>
              <a:ea typeface="Arial"/>
              <a:cs typeface="Arial"/>
              <a:sym typeface="Arial"/>
            </a:endParaRPr>
          </a:p>
        </p:txBody>
      </p:sp>
      <p:sp>
        <p:nvSpPr>
          <p:cNvPr id="425" name="Google Shape;425;p12"/>
          <p:cNvSpPr/>
          <p:nvPr/>
        </p:nvSpPr>
        <p:spPr>
          <a:xfrm>
            <a:off x="3315900" y="2200213"/>
            <a:ext cx="318600" cy="355200"/>
          </a:xfrm>
          <a:prstGeom prst="rect">
            <a:avLst/>
          </a:prstGeom>
          <a:noFill/>
          <a:ln>
            <a:noFill/>
          </a:ln>
        </p:spPr>
        <p:txBody>
          <a:bodyPr anchorCtr="0" anchor="b" bIns="45700" lIns="0" spcFirstLastPara="1" rIns="0"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accent1"/>
                </a:solidFill>
                <a:latin typeface="Roboto"/>
                <a:ea typeface="Roboto"/>
                <a:cs typeface="Roboto"/>
                <a:sym typeface="Roboto"/>
              </a:rPr>
              <a:t>DF</a:t>
            </a:r>
            <a:endParaRPr b="0" i="0" sz="900" u="none" cap="none" strike="noStrike">
              <a:solidFill>
                <a:schemeClr val="accent1"/>
              </a:solidFill>
              <a:latin typeface="Arial"/>
              <a:ea typeface="Arial"/>
              <a:cs typeface="Arial"/>
              <a:sym typeface="Arial"/>
            </a:endParaRPr>
          </a:p>
        </p:txBody>
      </p:sp>
      <p:sp>
        <p:nvSpPr>
          <p:cNvPr id="426" name="Google Shape;426;p12"/>
          <p:cNvSpPr/>
          <p:nvPr/>
        </p:nvSpPr>
        <p:spPr>
          <a:xfrm>
            <a:off x="3239700" y="2606150"/>
            <a:ext cx="2095200" cy="274200"/>
          </a:xfrm>
          <a:prstGeom prst="rect">
            <a:avLst/>
          </a:prstGeom>
          <a:noFill/>
          <a:ln cap="flat" cmpd="sng" w="9525">
            <a:solidFill>
              <a:srgbClr val="9999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999999"/>
                </a:solidFill>
                <a:latin typeface="Roboto Light"/>
                <a:ea typeface="Roboto Light"/>
                <a:cs typeface="Roboto Light"/>
                <a:sym typeface="Roboto Light"/>
              </a:rPr>
              <a:t>K8S Containers - EKS, AKS, etc. </a:t>
            </a:r>
            <a:endParaRPr b="0" i="0" sz="800" u="none" cap="none" strike="noStrike">
              <a:solidFill>
                <a:srgbClr val="999999"/>
              </a:solidFill>
              <a:latin typeface="Roboto Light"/>
              <a:ea typeface="Roboto Light"/>
              <a:cs typeface="Roboto Light"/>
              <a:sym typeface="Roboto Light"/>
            </a:endParaRPr>
          </a:p>
        </p:txBody>
      </p:sp>
      <p:pic>
        <p:nvPicPr>
          <p:cNvPr descr="A close up of a sign&#10;&#10;Description automatically generated" id="427" name="Google Shape;427;p12"/>
          <p:cNvPicPr preferRelativeResize="0"/>
          <p:nvPr/>
        </p:nvPicPr>
        <p:blipFill rotWithShape="1">
          <a:blip r:embed="rId3">
            <a:alphaModFix/>
          </a:blip>
          <a:srcRect b="0" l="0" r="0" t="0"/>
          <a:stretch/>
        </p:blipFill>
        <p:spPr>
          <a:xfrm>
            <a:off x="3738793" y="2110067"/>
            <a:ext cx="272976" cy="274320"/>
          </a:xfrm>
          <a:prstGeom prst="rect">
            <a:avLst/>
          </a:prstGeom>
          <a:noFill/>
          <a:ln>
            <a:noFill/>
          </a:ln>
        </p:spPr>
      </p:pic>
      <p:pic>
        <p:nvPicPr>
          <p:cNvPr descr="A close up of a sign&#10;&#10;Description automatically generated" id="428" name="Google Shape;428;p12"/>
          <p:cNvPicPr preferRelativeResize="0"/>
          <p:nvPr/>
        </p:nvPicPr>
        <p:blipFill rotWithShape="1">
          <a:blip r:embed="rId4">
            <a:alphaModFix/>
          </a:blip>
          <a:srcRect b="0" l="0" r="0" t="0"/>
          <a:stretch/>
        </p:blipFill>
        <p:spPr>
          <a:xfrm>
            <a:off x="4546331" y="2110067"/>
            <a:ext cx="272976" cy="274320"/>
          </a:xfrm>
          <a:prstGeom prst="rect">
            <a:avLst/>
          </a:prstGeom>
          <a:noFill/>
          <a:ln>
            <a:noFill/>
          </a:ln>
        </p:spPr>
      </p:pic>
      <p:pic>
        <p:nvPicPr>
          <p:cNvPr descr="A picture containing light&#10;&#10;Description automatically generated" id="429" name="Google Shape;429;p12"/>
          <p:cNvPicPr preferRelativeResize="0"/>
          <p:nvPr/>
        </p:nvPicPr>
        <p:blipFill rotWithShape="1">
          <a:blip r:embed="rId5">
            <a:alphaModFix/>
          </a:blip>
          <a:srcRect b="0" l="0" r="0" t="0"/>
          <a:stretch/>
        </p:blipFill>
        <p:spPr>
          <a:xfrm>
            <a:off x="4142562" y="2110067"/>
            <a:ext cx="272976" cy="274320"/>
          </a:xfrm>
          <a:prstGeom prst="rect">
            <a:avLst/>
          </a:prstGeom>
          <a:noFill/>
          <a:ln>
            <a:noFill/>
          </a:ln>
        </p:spPr>
      </p:pic>
      <p:pic>
        <p:nvPicPr>
          <p:cNvPr descr="A close up of a sign&#10;&#10;Description automatically generated" id="430" name="Google Shape;430;p12"/>
          <p:cNvPicPr preferRelativeResize="0"/>
          <p:nvPr/>
        </p:nvPicPr>
        <p:blipFill rotWithShape="1">
          <a:blip r:embed="rId6">
            <a:alphaModFix/>
          </a:blip>
          <a:srcRect b="0" l="0" r="0" t="0"/>
          <a:stretch/>
        </p:blipFill>
        <p:spPr>
          <a:xfrm>
            <a:off x="4950099" y="2110067"/>
            <a:ext cx="272976" cy="274320"/>
          </a:xfrm>
          <a:prstGeom prst="rect">
            <a:avLst/>
          </a:prstGeom>
          <a:noFill/>
          <a:ln>
            <a:noFill/>
          </a:ln>
        </p:spPr>
      </p:pic>
      <p:pic>
        <p:nvPicPr>
          <p:cNvPr id="431" name="Google Shape;431;p12"/>
          <p:cNvPicPr preferRelativeResize="0"/>
          <p:nvPr/>
        </p:nvPicPr>
        <p:blipFill rotWithShape="1">
          <a:blip r:embed="rId7">
            <a:alphaModFix/>
          </a:blip>
          <a:srcRect b="0" l="0" r="0" t="0"/>
          <a:stretch/>
        </p:blipFill>
        <p:spPr>
          <a:xfrm>
            <a:off x="3335024" y="2110067"/>
            <a:ext cx="272976" cy="274320"/>
          </a:xfrm>
          <a:prstGeom prst="rect">
            <a:avLst/>
          </a:prstGeom>
          <a:noFill/>
          <a:ln>
            <a:noFill/>
          </a:ln>
        </p:spPr>
      </p:pic>
      <p:sp>
        <p:nvSpPr>
          <p:cNvPr id="432" name="Google Shape;432;p12"/>
          <p:cNvSpPr/>
          <p:nvPr/>
        </p:nvSpPr>
        <p:spPr>
          <a:xfrm>
            <a:off x="4532719" y="2200213"/>
            <a:ext cx="318600" cy="355200"/>
          </a:xfrm>
          <a:prstGeom prst="rect">
            <a:avLst/>
          </a:prstGeom>
          <a:noFill/>
          <a:ln>
            <a:noFill/>
          </a:ln>
        </p:spPr>
        <p:txBody>
          <a:bodyPr anchorCtr="0" anchor="b" bIns="45700" lIns="0" spcFirstLastPara="1" rIns="0"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accent1"/>
                </a:solidFill>
                <a:latin typeface="Roboto"/>
                <a:ea typeface="Roboto"/>
                <a:cs typeface="Roboto"/>
                <a:sym typeface="Roboto"/>
              </a:rPr>
              <a:t>OD</a:t>
            </a:r>
            <a:endParaRPr b="0" i="0" sz="900" u="none" cap="none" strike="noStrike">
              <a:solidFill>
                <a:schemeClr val="accent1"/>
              </a:solidFill>
              <a:latin typeface="Arial"/>
              <a:ea typeface="Arial"/>
              <a:cs typeface="Arial"/>
              <a:sym typeface="Arial"/>
            </a:endParaRPr>
          </a:p>
        </p:txBody>
      </p:sp>
      <p:sp>
        <p:nvSpPr>
          <p:cNvPr id="433" name="Google Shape;433;p12"/>
          <p:cNvSpPr/>
          <p:nvPr/>
        </p:nvSpPr>
        <p:spPr>
          <a:xfrm>
            <a:off x="3307675" y="3323100"/>
            <a:ext cx="1578300" cy="274200"/>
          </a:xfrm>
          <a:prstGeom prst="rect">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34" name="Google Shape;434;p12"/>
          <p:cNvSpPr/>
          <p:nvPr/>
        </p:nvSpPr>
        <p:spPr>
          <a:xfrm>
            <a:off x="3300599" y="1701600"/>
            <a:ext cx="1951500" cy="320100"/>
          </a:xfrm>
          <a:prstGeom prst="rect">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accent1"/>
                </a:solidFill>
                <a:latin typeface="Roboto Light"/>
                <a:ea typeface="Roboto Light"/>
                <a:cs typeface="Roboto Light"/>
                <a:sym typeface="Roboto Light"/>
              </a:rPr>
              <a:t>MANAGEMENT </a:t>
            </a:r>
            <a:br>
              <a:rPr b="0" i="0" lang="en" sz="700" u="none" cap="none" strike="noStrike">
                <a:solidFill>
                  <a:schemeClr val="accent1"/>
                </a:solidFill>
                <a:latin typeface="Roboto Light"/>
                <a:ea typeface="Roboto Light"/>
                <a:cs typeface="Roboto Light"/>
                <a:sym typeface="Roboto Light"/>
              </a:rPr>
            </a:br>
            <a:r>
              <a:rPr b="0" i="0" lang="en" sz="700" u="none" cap="none" strike="noStrike">
                <a:solidFill>
                  <a:schemeClr val="accent1"/>
                </a:solidFill>
                <a:latin typeface="Roboto Light"/>
                <a:ea typeface="Roboto Light"/>
                <a:cs typeface="Roboto Light"/>
                <a:sym typeface="Roboto Light"/>
              </a:rPr>
              <a:t>CONSOLE</a:t>
            </a:r>
            <a:endParaRPr b="0" i="0" sz="400" u="none" cap="none" strike="noStrike">
              <a:solidFill>
                <a:schemeClr val="accent1"/>
              </a:solidFill>
              <a:latin typeface="Roboto Light"/>
              <a:ea typeface="Roboto Light"/>
              <a:cs typeface="Roboto Light"/>
              <a:sym typeface="Roboto Light"/>
            </a:endParaRPr>
          </a:p>
        </p:txBody>
      </p:sp>
      <p:sp>
        <p:nvSpPr>
          <p:cNvPr id="435" name="Google Shape;435;p12"/>
          <p:cNvSpPr/>
          <p:nvPr/>
        </p:nvSpPr>
        <p:spPr>
          <a:xfrm>
            <a:off x="3307675" y="3642250"/>
            <a:ext cx="1578300" cy="192000"/>
          </a:xfrm>
          <a:prstGeom prst="rect">
            <a:avLst/>
          </a:prstGeom>
          <a:noFill/>
          <a:ln cap="flat" cmpd="sng" w="9525">
            <a:solidFill>
              <a:schemeClr val="accent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accent2"/>
                </a:solidFill>
                <a:latin typeface="Roboto Light"/>
                <a:ea typeface="Roboto Light"/>
                <a:cs typeface="Roboto Light"/>
                <a:sym typeface="Roboto Light"/>
              </a:rPr>
              <a:t>OBJECT STORE</a:t>
            </a:r>
            <a:r>
              <a:rPr b="0" i="0" lang="en" sz="900" u="none" cap="none" strike="noStrike">
                <a:solidFill>
                  <a:schemeClr val="accent2"/>
                </a:solidFill>
                <a:latin typeface="Roboto Light"/>
                <a:ea typeface="Roboto Light"/>
                <a:cs typeface="Roboto Light"/>
                <a:sym typeface="Roboto Light"/>
              </a:rPr>
              <a:t>        </a:t>
            </a:r>
            <a:r>
              <a:rPr b="0" i="0" lang="en" sz="500" u="none" cap="none" strike="noStrike">
                <a:solidFill>
                  <a:schemeClr val="accent2"/>
                </a:solidFill>
                <a:latin typeface="Roboto Light"/>
                <a:ea typeface="Roboto Light"/>
                <a:cs typeface="Roboto Light"/>
                <a:sym typeface="Roboto Light"/>
              </a:rPr>
              <a:t>S3  |  ADLS  | CS</a:t>
            </a:r>
            <a:endParaRPr b="0" i="0" sz="500" u="none" cap="none" strike="noStrike">
              <a:solidFill>
                <a:schemeClr val="accent2"/>
              </a:solidFill>
              <a:latin typeface="Roboto Light"/>
              <a:ea typeface="Roboto Light"/>
              <a:cs typeface="Roboto Light"/>
              <a:sym typeface="Roboto Light"/>
            </a:endParaRPr>
          </a:p>
        </p:txBody>
      </p:sp>
      <p:sp>
        <p:nvSpPr>
          <p:cNvPr id="436" name="Google Shape;436;p12"/>
          <p:cNvSpPr txBox="1"/>
          <p:nvPr/>
        </p:nvSpPr>
        <p:spPr>
          <a:xfrm>
            <a:off x="3966875" y="1747350"/>
            <a:ext cx="489900" cy="228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chemeClr val="accent1"/>
                </a:solidFill>
                <a:latin typeface="Roboto Light"/>
                <a:ea typeface="Roboto Light"/>
                <a:cs typeface="Roboto Light"/>
                <a:sym typeface="Roboto Light"/>
              </a:rPr>
              <a:t>DATA </a:t>
            </a:r>
            <a:br>
              <a:rPr b="0" i="0" lang="en" sz="400" u="none" cap="none" strike="noStrike">
                <a:solidFill>
                  <a:schemeClr val="accent1"/>
                </a:solidFill>
                <a:latin typeface="Roboto Light"/>
                <a:ea typeface="Roboto Light"/>
                <a:cs typeface="Roboto Light"/>
                <a:sym typeface="Roboto Light"/>
              </a:rPr>
            </a:br>
            <a:r>
              <a:rPr b="0" i="0" lang="en" sz="400" u="none" cap="none" strike="noStrike">
                <a:solidFill>
                  <a:schemeClr val="accent1"/>
                </a:solidFill>
                <a:latin typeface="Roboto Light"/>
                <a:ea typeface="Roboto Light"/>
                <a:cs typeface="Roboto Light"/>
                <a:sym typeface="Roboto Light"/>
              </a:rPr>
              <a:t>CATALOG</a:t>
            </a:r>
            <a:endParaRPr b="0" i="0" sz="400" u="none" cap="none" strike="noStrike">
              <a:solidFill>
                <a:srgbClr val="000000"/>
              </a:solidFill>
              <a:latin typeface="Roboto Light"/>
              <a:ea typeface="Roboto Light"/>
              <a:cs typeface="Roboto Light"/>
              <a:sym typeface="Roboto Light"/>
            </a:endParaRPr>
          </a:p>
        </p:txBody>
      </p:sp>
      <p:sp>
        <p:nvSpPr>
          <p:cNvPr id="437" name="Google Shape;437;p12"/>
          <p:cNvSpPr txBox="1"/>
          <p:nvPr/>
        </p:nvSpPr>
        <p:spPr>
          <a:xfrm>
            <a:off x="4378642" y="1747350"/>
            <a:ext cx="489900" cy="228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chemeClr val="accent1"/>
                </a:solidFill>
                <a:latin typeface="Roboto Light"/>
                <a:ea typeface="Roboto Light"/>
                <a:cs typeface="Roboto Light"/>
                <a:sym typeface="Roboto Light"/>
              </a:rPr>
              <a:t>REPLICATION MANAGER</a:t>
            </a:r>
            <a:endParaRPr b="0" i="0" sz="400" u="none" cap="none" strike="noStrike">
              <a:solidFill>
                <a:srgbClr val="000000"/>
              </a:solidFill>
              <a:latin typeface="Roboto Light"/>
              <a:ea typeface="Roboto Light"/>
              <a:cs typeface="Roboto Light"/>
              <a:sym typeface="Roboto Light"/>
            </a:endParaRPr>
          </a:p>
        </p:txBody>
      </p:sp>
      <p:sp>
        <p:nvSpPr>
          <p:cNvPr id="438" name="Google Shape;438;p12"/>
          <p:cNvSpPr txBox="1"/>
          <p:nvPr/>
        </p:nvSpPr>
        <p:spPr>
          <a:xfrm>
            <a:off x="4790408" y="1747350"/>
            <a:ext cx="489900" cy="228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chemeClr val="accent1"/>
                </a:solidFill>
                <a:latin typeface="Roboto Light"/>
                <a:ea typeface="Roboto Light"/>
                <a:cs typeface="Roboto Light"/>
                <a:sym typeface="Roboto Light"/>
              </a:rPr>
              <a:t>WORKLOAD</a:t>
            </a:r>
            <a:endParaRPr b="0" i="0" sz="400" u="none" cap="none" strike="noStrike">
              <a:solidFill>
                <a:schemeClr val="accent1"/>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chemeClr val="accent1"/>
                </a:solidFill>
                <a:latin typeface="Roboto Light"/>
                <a:ea typeface="Roboto Light"/>
                <a:cs typeface="Roboto Light"/>
                <a:sym typeface="Roboto Light"/>
              </a:rPr>
              <a:t> MANAGER</a:t>
            </a:r>
            <a:endParaRPr b="0" i="0" sz="400" u="none" cap="none" strike="noStrike">
              <a:solidFill>
                <a:srgbClr val="000000"/>
              </a:solidFill>
              <a:latin typeface="Roboto Light"/>
              <a:ea typeface="Roboto Light"/>
              <a:cs typeface="Roboto Light"/>
              <a:sym typeface="Roboto Light"/>
            </a:endParaRPr>
          </a:p>
        </p:txBody>
      </p:sp>
      <p:pic>
        <p:nvPicPr>
          <p:cNvPr id="439" name="Google Shape;439;p12"/>
          <p:cNvPicPr preferRelativeResize="0"/>
          <p:nvPr/>
        </p:nvPicPr>
        <p:blipFill rotWithShape="1">
          <a:blip r:embed="rId8">
            <a:alphaModFix/>
          </a:blip>
          <a:srcRect b="0" l="0" r="0" t="0"/>
          <a:stretch/>
        </p:blipFill>
        <p:spPr>
          <a:xfrm>
            <a:off x="4960463" y="3367938"/>
            <a:ext cx="274320" cy="274320"/>
          </a:xfrm>
          <a:prstGeom prst="rect">
            <a:avLst/>
          </a:prstGeom>
          <a:noFill/>
          <a:ln>
            <a:noFill/>
          </a:ln>
        </p:spPr>
      </p:pic>
      <p:sp>
        <p:nvSpPr>
          <p:cNvPr id="440" name="Google Shape;440;p12"/>
          <p:cNvSpPr txBox="1"/>
          <p:nvPr/>
        </p:nvSpPr>
        <p:spPr>
          <a:xfrm>
            <a:off x="3025200" y="661975"/>
            <a:ext cx="2484000" cy="40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Roboto Light"/>
                <a:ea typeface="Roboto Light"/>
                <a:cs typeface="Roboto Light"/>
                <a:sym typeface="Roboto Light"/>
              </a:rPr>
              <a:t>CDP Public Cloud</a:t>
            </a:r>
            <a:endParaRPr b="0" i="0" sz="1800" u="none" cap="none" strike="noStrike">
              <a:solidFill>
                <a:schemeClr val="dk1"/>
              </a:solidFill>
              <a:latin typeface="Roboto Light"/>
              <a:ea typeface="Roboto Light"/>
              <a:cs typeface="Roboto Light"/>
              <a:sym typeface="Roboto Light"/>
            </a:endParaRPr>
          </a:p>
        </p:txBody>
      </p:sp>
      <p:pic>
        <p:nvPicPr>
          <p:cNvPr id="441" name="Google Shape;441;p12"/>
          <p:cNvPicPr preferRelativeResize="0"/>
          <p:nvPr/>
        </p:nvPicPr>
        <p:blipFill rotWithShape="1">
          <a:blip r:embed="rId9">
            <a:alphaModFix/>
          </a:blip>
          <a:srcRect b="0" l="0" r="0" t="29691"/>
          <a:stretch/>
        </p:blipFill>
        <p:spPr>
          <a:xfrm>
            <a:off x="3947800" y="3363763"/>
            <a:ext cx="528050" cy="192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13"/>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KEY TECHNOLOGIES FOR THE DATA LIFECYCLE</a:t>
            </a:r>
            <a:endParaRPr/>
          </a:p>
        </p:txBody>
      </p:sp>
      <p:sp>
        <p:nvSpPr>
          <p:cNvPr id="447" name="Google Shape;447;p13"/>
          <p:cNvSpPr/>
          <p:nvPr/>
        </p:nvSpPr>
        <p:spPr>
          <a:xfrm>
            <a:off x="991975" y="1324225"/>
            <a:ext cx="1068300" cy="430200"/>
          </a:xfrm>
          <a:prstGeom prst="rect">
            <a:avLst/>
          </a:prstGeom>
          <a:noFill/>
          <a:ln>
            <a:noFill/>
          </a:ln>
        </p:spPr>
        <p:txBody>
          <a:bodyPr anchorCtr="0" anchor="b" bIns="45700" lIns="0" spcFirstLastPara="1" rIns="0"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8300"/>
                </a:solidFill>
                <a:latin typeface="Roboto"/>
                <a:ea typeface="Roboto"/>
                <a:cs typeface="Roboto"/>
                <a:sym typeface="Roboto"/>
              </a:rPr>
              <a:t>Machine Learning</a:t>
            </a:r>
            <a:endParaRPr b="0" i="0" sz="1200" u="none" cap="none" strike="noStrike">
              <a:solidFill>
                <a:srgbClr val="FF8300"/>
              </a:solidFill>
              <a:latin typeface="Arial"/>
              <a:ea typeface="Arial"/>
              <a:cs typeface="Arial"/>
              <a:sym typeface="Arial"/>
            </a:endParaRPr>
          </a:p>
        </p:txBody>
      </p:sp>
      <p:pic>
        <p:nvPicPr>
          <p:cNvPr descr="A close up of a sign&#10;&#10;Description automatically generated" id="448" name="Google Shape;448;p13"/>
          <p:cNvPicPr preferRelativeResize="0"/>
          <p:nvPr/>
        </p:nvPicPr>
        <p:blipFill rotWithShape="1">
          <a:blip r:embed="rId3">
            <a:alphaModFix/>
          </a:blip>
          <a:srcRect b="0" l="0" r="0" t="0"/>
          <a:stretch/>
        </p:blipFill>
        <p:spPr>
          <a:xfrm>
            <a:off x="509743" y="2027354"/>
            <a:ext cx="433518" cy="430323"/>
          </a:xfrm>
          <a:prstGeom prst="rect">
            <a:avLst/>
          </a:prstGeom>
          <a:noFill/>
          <a:ln>
            <a:noFill/>
          </a:ln>
        </p:spPr>
      </p:pic>
      <p:pic>
        <p:nvPicPr>
          <p:cNvPr descr="A close up of a sign&#10;&#10;Description automatically generated" id="449" name="Google Shape;449;p13"/>
          <p:cNvPicPr preferRelativeResize="0"/>
          <p:nvPr/>
        </p:nvPicPr>
        <p:blipFill rotWithShape="1">
          <a:blip r:embed="rId4">
            <a:alphaModFix/>
          </a:blip>
          <a:srcRect b="0" l="0" r="0" t="0"/>
          <a:stretch/>
        </p:blipFill>
        <p:spPr>
          <a:xfrm>
            <a:off x="4671272" y="2817214"/>
            <a:ext cx="433518" cy="430323"/>
          </a:xfrm>
          <a:prstGeom prst="rect">
            <a:avLst/>
          </a:prstGeom>
          <a:noFill/>
          <a:ln>
            <a:noFill/>
          </a:ln>
        </p:spPr>
      </p:pic>
      <p:pic>
        <p:nvPicPr>
          <p:cNvPr descr="A picture containing light&#10;&#10;Description automatically generated" id="450" name="Google Shape;450;p13"/>
          <p:cNvPicPr preferRelativeResize="0"/>
          <p:nvPr/>
        </p:nvPicPr>
        <p:blipFill rotWithShape="1">
          <a:blip r:embed="rId5">
            <a:alphaModFix/>
          </a:blip>
          <a:srcRect b="0" l="0" r="0" t="0"/>
          <a:stretch/>
        </p:blipFill>
        <p:spPr>
          <a:xfrm>
            <a:off x="4671272" y="2041701"/>
            <a:ext cx="433518" cy="430323"/>
          </a:xfrm>
          <a:prstGeom prst="rect">
            <a:avLst/>
          </a:prstGeom>
          <a:noFill/>
          <a:ln>
            <a:noFill/>
          </a:ln>
        </p:spPr>
      </p:pic>
      <p:pic>
        <p:nvPicPr>
          <p:cNvPr descr="A close up of a sign&#10;&#10;Description automatically generated" id="451" name="Google Shape;451;p13"/>
          <p:cNvPicPr preferRelativeResize="0"/>
          <p:nvPr/>
        </p:nvPicPr>
        <p:blipFill rotWithShape="1">
          <a:blip r:embed="rId6">
            <a:alphaModFix/>
          </a:blip>
          <a:srcRect b="0" l="0" r="0" t="0"/>
          <a:stretch/>
        </p:blipFill>
        <p:spPr>
          <a:xfrm>
            <a:off x="509743" y="1324170"/>
            <a:ext cx="433518" cy="430323"/>
          </a:xfrm>
          <a:prstGeom prst="rect">
            <a:avLst/>
          </a:prstGeom>
          <a:noFill/>
          <a:ln>
            <a:noFill/>
          </a:ln>
        </p:spPr>
      </p:pic>
      <p:pic>
        <p:nvPicPr>
          <p:cNvPr id="452" name="Google Shape;452;p13"/>
          <p:cNvPicPr preferRelativeResize="0"/>
          <p:nvPr/>
        </p:nvPicPr>
        <p:blipFill rotWithShape="1">
          <a:blip r:embed="rId7">
            <a:alphaModFix/>
          </a:blip>
          <a:srcRect b="0" l="0" r="0" t="0"/>
          <a:stretch/>
        </p:blipFill>
        <p:spPr>
          <a:xfrm>
            <a:off x="4671272" y="1295045"/>
            <a:ext cx="433518" cy="430323"/>
          </a:xfrm>
          <a:prstGeom prst="rect">
            <a:avLst/>
          </a:prstGeom>
          <a:noFill/>
          <a:ln>
            <a:noFill/>
          </a:ln>
        </p:spPr>
      </p:pic>
      <p:pic>
        <p:nvPicPr>
          <p:cNvPr id="453" name="Google Shape;453;p13"/>
          <p:cNvPicPr preferRelativeResize="0"/>
          <p:nvPr/>
        </p:nvPicPr>
        <p:blipFill rotWithShape="1">
          <a:blip r:embed="rId8">
            <a:alphaModFix/>
          </a:blip>
          <a:srcRect b="0" l="0" r="0" t="0"/>
          <a:stretch/>
        </p:blipFill>
        <p:spPr>
          <a:xfrm>
            <a:off x="508676" y="3610219"/>
            <a:ext cx="435651" cy="430322"/>
          </a:xfrm>
          <a:prstGeom prst="rect">
            <a:avLst/>
          </a:prstGeom>
          <a:noFill/>
          <a:ln>
            <a:noFill/>
          </a:ln>
        </p:spPr>
      </p:pic>
      <p:sp>
        <p:nvSpPr>
          <p:cNvPr id="454" name="Google Shape;454;p13"/>
          <p:cNvSpPr/>
          <p:nvPr/>
        </p:nvSpPr>
        <p:spPr>
          <a:xfrm>
            <a:off x="5199588" y="2817275"/>
            <a:ext cx="1068300" cy="430200"/>
          </a:xfrm>
          <a:prstGeom prst="rect">
            <a:avLst/>
          </a:prstGeom>
          <a:noFill/>
          <a:ln>
            <a:noFill/>
          </a:ln>
        </p:spPr>
        <p:txBody>
          <a:bodyPr anchorCtr="0" anchor="b" bIns="45700" lIns="0" spcFirstLastPara="1" rIns="0"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8300"/>
                </a:solidFill>
                <a:latin typeface="Roboto"/>
                <a:ea typeface="Roboto"/>
                <a:cs typeface="Roboto"/>
                <a:sym typeface="Roboto"/>
              </a:rPr>
              <a:t>Operational Database</a:t>
            </a:r>
            <a:endParaRPr b="0" i="0" sz="1200" u="none" cap="none" strike="noStrike">
              <a:solidFill>
                <a:srgbClr val="FF8300"/>
              </a:solidFill>
              <a:latin typeface="Arial"/>
              <a:ea typeface="Arial"/>
              <a:cs typeface="Arial"/>
              <a:sym typeface="Arial"/>
            </a:endParaRPr>
          </a:p>
        </p:txBody>
      </p:sp>
      <p:sp>
        <p:nvSpPr>
          <p:cNvPr id="455" name="Google Shape;455;p13"/>
          <p:cNvSpPr/>
          <p:nvPr/>
        </p:nvSpPr>
        <p:spPr>
          <a:xfrm>
            <a:off x="5199588" y="2041763"/>
            <a:ext cx="1068300" cy="430200"/>
          </a:xfrm>
          <a:prstGeom prst="rect">
            <a:avLst/>
          </a:prstGeom>
          <a:noFill/>
          <a:ln>
            <a:noFill/>
          </a:ln>
        </p:spPr>
        <p:txBody>
          <a:bodyPr anchorCtr="0" anchor="b" bIns="45700" lIns="0" spcFirstLastPara="1" rIns="0"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8300"/>
                </a:solidFill>
                <a:latin typeface="Roboto"/>
                <a:ea typeface="Roboto"/>
                <a:cs typeface="Roboto"/>
                <a:sym typeface="Roboto"/>
              </a:rPr>
              <a:t>Data Warehouse</a:t>
            </a:r>
            <a:endParaRPr b="0" i="0" sz="1200" u="none" cap="none" strike="noStrike">
              <a:solidFill>
                <a:srgbClr val="FF8300"/>
              </a:solidFill>
              <a:latin typeface="Arial"/>
              <a:ea typeface="Arial"/>
              <a:cs typeface="Arial"/>
              <a:sym typeface="Arial"/>
            </a:endParaRPr>
          </a:p>
        </p:txBody>
      </p:sp>
      <p:sp>
        <p:nvSpPr>
          <p:cNvPr id="456" name="Google Shape;456;p13"/>
          <p:cNvSpPr/>
          <p:nvPr/>
        </p:nvSpPr>
        <p:spPr>
          <a:xfrm>
            <a:off x="991975" y="2064063"/>
            <a:ext cx="988200" cy="430200"/>
          </a:xfrm>
          <a:prstGeom prst="rect">
            <a:avLst/>
          </a:prstGeom>
          <a:noFill/>
          <a:ln>
            <a:noFill/>
          </a:ln>
        </p:spPr>
        <p:txBody>
          <a:bodyPr anchorCtr="0" anchor="b" bIns="45700" lIns="0" spcFirstLastPara="1" rIns="0"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8300"/>
                </a:solidFill>
                <a:latin typeface="Roboto"/>
                <a:ea typeface="Roboto"/>
                <a:cs typeface="Roboto"/>
                <a:sym typeface="Roboto"/>
              </a:rPr>
              <a:t>Data Engineering</a:t>
            </a:r>
            <a:endParaRPr b="0" i="0" sz="1200" u="none" cap="none" strike="noStrike">
              <a:solidFill>
                <a:srgbClr val="FF8300"/>
              </a:solidFill>
              <a:latin typeface="Arial"/>
              <a:ea typeface="Arial"/>
              <a:cs typeface="Arial"/>
              <a:sym typeface="Arial"/>
            </a:endParaRPr>
          </a:p>
        </p:txBody>
      </p:sp>
      <p:sp>
        <p:nvSpPr>
          <p:cNvPr id="457" name="Google Shape;457;p13"/>
          <p:cNvSpPr/>
          <p:nvPr/>
        </p:nvSpPr>
        <p:spPr>
          <a:xfrm>
            <a:off x="5199588" y="1304150"/>
            <a:ext cx="1068300" cy="430200"/>
          </a:xfrm>
          <a:prstGeom prst="rect">
            <a:avLst/>
          </a:prstGeom>
          <a:noFill/>
          <a:ln>
            <a:noFill/>
          </a:ln>
        </p:spPr>
        <p:txBody>
          <a:bodyPr anchorCtr="0" anchor="b" bIns="45700" lIns="0" spcFirstLastPara="1" rIns="0"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8300"/>
                </a:solidFill>
                <a:latin typeface="Roboto"/>
                <a:ea typeface="Roboto"/>
                <a:cs typeface="Roboto"/>
                <a:sym typeface="Roboto"/>
              </a:rPr>
              <a:t>DataFlow &amp; Streaming</a:t>
            </a:r>
            <a:endParaRPr b="0" i="0" sz="1200" u="none" cap="none" strike="noStrike">
              <a:solidFill>
                <a:srgbClr val="FF8300"/>
              </a:solidFill>
              <a:latin typeface="Arial"/>
              <a:ea typeface="Arial"/>
              <a:cs typeface="Arial"/>
              <a:sym typeface="Arial"/>
            </a:endParaRPr>
          </a:p>
        </p:txBody>
      </p:sp>
      <p:sp>
        <p:nvSpPr>
          <p:cNvPr id="458" name="Google Shape;458;p13"/>
          <p:cNvSpPr/>
          <p:nvPr/>
        </p:nvSpPr>
        <p:spPr>
          <a:xfrm>
            <a:off x="991975" y="3600775"/>
            <a:ext cx="988200" cy="4302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8300"/>
                </a:solidFill>
                <a:latin typeface="Roboto"/>
                <a:ea typeface="Roboto"/>
                <a:cs typeface="Roboto"/>
                <a:sym typeface="Roboto"/>
              </a:rPr>
              <a:t>Data Hub</a:t>
            </a:r>
            <a:endParaRPr b="0" i="0" sz="1200" u="none" cap="none" strike="noStrike">
              <a:solidFill>
                <a:srgbClr val="FF8300"/>
              </a:solidFill>
              <a:latin typeface="Roboto"/>
              <a:ea typeface="Roboto"/>
              <a:cs typeface="Roboto"/>
              <a:sym typeface="Roboto"/>
            </a:endParaRPr>
          </a:p>
        </p:txBody>
      </p:sp>
      <p:sp>
        <p:nvSpPr>
          <p:cNvPr id="459" name="Google Shape;459;p13"/>
          <p:cNvSpPr txBox="1"/>
          <p:nvPr/>
        </p:nvSpPr>
        <p:spPr>
          <a:xfrm>
            <a:off x="1876425" y="1258700"/>
            <a:ext cx="2639400" cy="56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Light"/>
                <a:ea typeface="Roboto Light"/>
                <a:cs typeface="Roboto Light"/>
                <a:sym typeface="Roboto Light"/>
              </a:rPr>
              <a:t>Collaborative ML workspaces for data scientists to develop, experiment and deploy models into production with secure, self-service enterprise data access</a:t>
            </a:r>
            <a:endParaRPr b="0" i="0" sz="800" u="none" cap="none" strike="noStrike">
              <a:solidFill>
                <a:schemeClr val="dk1"/>
              </a:solidFill>
              <a:latin typeface="Roboto Light"/>
              <a:ea typeface="Roboto Light"/>
              <a:cs typeface="Roboto Light"/>
              <a:sym typeface="Roboto Light"/>
            </a:endParaRPr>
          </a:p>
        </p:txBody>
      </p:sp>
      <p:sp>
        <p:nvSpPr>
          <p:cNvPr id="460" name="Google Shape;460;p13"/>
          <p:cNvSpPr txBox="1"/>
          <p:nvPr/>
        </p:nvSpPr>
        <p:spPr>
          <a:xfrm>
            <a:off x="1876425" y="3489750"/>
            <a:ext cx="2535300" cy="56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Light"/>
                <a:ea typeface="Roboto Light"/>
                <a:cs typeface="Roboto Light"/>
                <a:sym typeface="Roboto Light"/>
              </a:rPr>
              <a:t>Easily manage data clusters across the data lifecycle running Apache Spark, Hive, Impala, HBase, Phoenix, NiFi, Kafka, Flink, and more</a:t>
            </a:r>
            <a:endParaRPr b="0" i="0" sz="800" u="none" cap="none" strike="noStrike">
              <a:solidFill>
                <a:schemeClr val="dk1"/>
              </a:solidFill>
              <a:latin typeface="Roboto Light"/>
              <a:ea typeface="Roboto Light"/>
              <a:cs typeface="Roboto Light"/>
              <a:sym typeface="Roboto Light"/>
            </a:endParaRPr>
          </a:p>
        </p:txBody>
      </p:sp>
      <p:sp>
        <p:nvSpPr>
          <p:cNvPr id="461" name="Google Shape;461;p13"/>
          <p:cNvSpPr txBox="1"/>
          <p:nvPr/>
        </p:nvSpPr>
        <p:spPr>
          <a:xfrm>
            <a:off x="1876425" y="1976213"/>
            <a:ext cx="2436900" cy="56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Light"/>
                <a:ea typeface="Roboto Light"/>
                <a:cs typeface="Roboto Light"/>
                <a:sym typeface="Roboto Light"/>
              </a:rPr>
              <a:t>Schedule, monitor, and debug data pipelines to streamline ETL processes quickly and securely with built-in job scheduling and troubleshooting</a:t>
            </a:r>
            <a:endParaRPr b="0" i="0" sz="800" u="none" cap="none" strike="noStrike">
              <a:solidFill>
                <a:schemeClr val="dk1"/>
              </a:solidFill>
              <a:latin typeface="Roboto Light"/>
              <a:ea typeface="Roboto Light"/>
              <a:cs typeface="Roboto Light"/>
              <a:sym typeface="Roboto Light"/>
            </a:endParaRPr>
          </a:p>
        </p:txBody>
      </p:sp>
      <p:sp>
        <p:nvSpPr>
          <p:cNvPr id="462" name="Google Shape;462;p13"/>
          <p:cNvSpPr txBox="1"/>
          <p:nvPr/>
        </p:nvSpPr>
        <p:spPr>
          <a:xfrm>
            <a:off x="6170025" y="1976225"/>
            <a:ext cx="2512200" cy="56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Light"/>
                <a:ea typeface="Roboto Light"/>
                <a:cs typeface="Roboto Light"/>
                <a:sym typeface="Roboto Light"/>
              </a:rPr>
              <a:t>Deploy easy-to-use data warehouses with high performance SQL engines for teams of business analysts that need sub-second query response times on petabyte scale data</a:t>
            </a:r>
            <a:endParaRPr b="0" i="0" sz="800" u="none" cap="none" strike="noStrike">
              <a:solidFill>
                <a:schemeClr val="dk1"/>
              </a:solidFill>
              <a:latin typeface="Roboto Light"/>
              <a:ea typeface="Roboto Light"/>
              <a:cs typeface="Roboto Light"/>
              <a:sym typeface="Roboto Light"/>
            </a:endParaRPr>
          </a:p>
        </p:txBody>
      </p:sp>
      <p:sp>
        <p:nvSpPr>
          <p:cNvPr id="463" name="Google Shape;463;p13"/>
          <p:cNvSpPr txBox="1"/>
          <p:nvPr/>
        </p:nvSpPr>
        <p:spPr>
          <a:xfrm>
            <a:off x="6170025" y="2735363"/>
            <a:ext cx="2451900" cy="59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Light"/>
                <a:ea typeface="Roboto Light"/>
                <a:cs typeface="Roboto Light"/>
                <a:sym typeface="Roboto Light"/>
              </a:rPr>
              <a:t>High-performance NoSQL database with unparalleled scale and performance for business critical operational applications</a:t>
            </a:r>
            <a:endParaRPr b="0" i="0" sz="800" u="none" cap="none" strike="noStrike">
              <a:solidFill>
                <a:schemeClr val="dk1"/>
              </a:solidFill>
              <a:latin typeface="Roboto Light"/>
              <a:ea typeface="Roboto Light"/>
              <a:cs typeface="Roboto Light"/>
              <a:sym typeface="Roboto Light"/>
            </a:endParaRPr>
          </a:p>
        </p:txBody>
      </p:sp>
      <p:sp>
        <p:nvSpPr>
          <p:cNvPr id="464" name="Google Shape;464;p13"/>
          <p:cNvSpPr txBox="1"/>
          <p:nvPr/>
        </p:nvSpPr>
        <p:spPr>
          <a:xfrm>
            <a:off x="6170025" y="1258700"/>
            <a:ext cx="2423400" cy="51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Light"/>
                <a:ea typeface="Roboto Light"/>
                <a:cs typeface="Roboto Light"/>
                <a:sym typeface="Roboto Light"/>
              </a:rPr>
              <a:t>Scalable, real-time streaming platform to ingest, curate, and analyze data with an easy no-code approach to developing sophisticated streaming applications easily</a:t>
            </a:r>
            <a:endParaRPr b="0" i="0" sz="800" u="none" cap="none" strike="noStrike">
              <a:solidFill>
                <a:schemeClr val="dk1"/>
              </a:solidFill>
              <a:latin typeface="Roboto Light"/>
              <a:ea typeface="Roboto Light"/>
              <a:cs typeface="Roboto Light"/>
              <a:sym typeface="Roboto Light"/>
            </a:endParaRPr>
          </a:p>
        </p:txBody>
      </p:sp>
      <p:sp>
        <p:nvSpPr>
          <p:cNvPr id="465" name="Google Shape;465;p13"/>
          <p:cNvSpPr/>
          <p:nvPr/>
        </p:nvSpPr>
        <p:spPr>
          <a:xfrm>
            <a:off x="991975" y="2811625"/>
            <a:ext cx="988200" cy="417600"/>
          </a:xfrm>
          <a:prstGeom prst="rect">
            <a:avLst/>
          </a:prstGeom>
          <a:noFill/>
          <a:ln>
            <a:noFill/>
          </a:ln>
        </p:spPr>
        <p:txBody>
          <a:bodyPr anchorCtr="0" anchor="b" bIns="45700" lIns="0" spcFirstLastPara="1" rIns="0"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8300"/>
                </a:solidFill>
                <a:latin typeface="Roboto"/>
                <a:ea typeface="Roboto"/>
                <a:cs typeface="Roboto"/>
                <a:sym typeface="Roboto"/>
              </a:rPr>
              <a:t>Data </a:t>
            </a:r>
            <a:endParaRPr b="0" i="0" sz="1200" u="none" cap="none" strike="noStrike">
              <a:solidFill>
                <a:srgbClr val="FF83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8300"/>
                </a:solidFill>
                <a:latin typeface="Roboto"/>
                <a:ea typeface="Roboto"/>
                <a:cs typeface="Roboto"/>
                <a:sym typeface="Roboto"/>
              </a:rPr>
              <a:t>Visualization</a:t>
            </a:r>
            <a:endParaRPr b="0" i="0" sz="1200" u="none" cap="none" strike="noStrike">
              <a:solidFill>
                <a:srgbClr val="FF8300"/>
              </a:solidFill>
              <a:latin typeface="Roboto"/>
              <a:ea typeface="Roboto"/>
              <a:cs typeface="Roboto"/>
              <a:sym typeface="Roboto"/>
            </a:endParaRPr>
          </a:p>
        </p:txBody>
      </p:sp>
      <p:grpSp>
        <p:nvGrpSpPr>
          <p:cNvPr id="466" name="Google Shape;466;p13"/>
          <p:cNvGrpSpPr/>
          <p:nvPr/>
        </p:nvGrpSpPr>
        <p:grpSpPr>
          <a:xfrm>
            <a:off x="593269" y="2861266"/>
            <a:ext cx="266468" cy="274303"/>
            <a:chOff x="-2991485" y="3955415"/>
            <a:chExt cx="487680" cy="487044"/>
          </a:xfrm>
        </p:grpSpPr>
        <p:sp>
          <p:nvSpPr>
            <p:cNvPr id="467" name="Google Shape;467;p13"/>
            <p:cNvSpPr/>
            <p:nvPr/>
          </p:nvSpPr>
          <p:spPr>
            <a:xfrm>
              <a:off x="-2991485" y="3955415"/>
              <a:ext cx="487045" cy="487044"/>
            </a:xfrm>
            <a:custGeom>
              <a:rect b="b" l="l" r="r" t="t"/>
              <a:pathLst>
                <a:path extrusionOk="0" h="487044" w="487045">
                  <a:moveTo>
                    <a:pt x="13335" y="0"/>
                  </a:moveTo>
                  <a:lnTo>
                    <a:pt x="0" y="0"/>
                  </a:lnTo>
                  <a:lnTo>
                    <a:pt x="0" y="487045"/>
                  </a:lnTo>
                  <a:lnTo>
                    <a:pt x="487045" y="487045"/>
                  </a:lnTo>
                  <a:lnTo>
                    <a:pt x="487045" y="473710"/>
                  </a:lnTo>
                  <a:lnTo>
                    <a:pt x="13335" y="473710"/>
                  </a:lnTo>
                  <a:close/>
                </a:path>
              </a:pathLst>
            </a:custGeom>
            <a:solidFill>
              <a:srgbClr val="00A3AF"/>
            </a:solidFill>
            <a:ln cap="flat" cmpd="sng" w="9525">
              <a:solidFill>
                <a:srgbClr val="FF8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 name="Google Shape;468;p13"/>
            <p:cNvSpPr/>
            <p:nvPr/>
          </p:nvSpPr>
          <p:spPr>
            <a:xfrm>
              <a:off x="-2944495" y="4017009"/>
              <a:ext cx="440690" cy="330835"/>
            </a:xfrm>
            <a:custGeom>
              <a:rect b="b" l="l" r="r" t="t"/>
              <a:pathLst>
                <a:path extrusionOk="0" h="330835" w="440690">
                  <a:moveTo>
                    <a:pt x="40640" y="330835"/>
                  </a:moveTo>
                  <a:cubicBezTo>
                    <a:pt x="62865" y="330835"/>
                    <a:pt x="81280" y="312420"/>
                    <a:pt x="81280" y="290195"/>
                  </a:cubicBezTo>
                  <a:cubicBezTo>
                    <a:pt x="81280" y="278130"/>
                    <a:pt x="76200" y="267335"/>
                    <a:pt x="67945" y="260350"/>
                  </a:cubicBezTo>
                  <a:lnTo>
                    <a:pt x="133350" y="158750"/>
                  </a:lnTo>
                  <a:cubicBezTo>
                    <a:pt x="138430" y="160655"/>
                    <a:pt x="143510" y="161925"/>
                    <a:pt x="149225" y="161925"/>
                  </a:cubicBezTo>
                  <a:cubicBezTo>
                    <a:pt x="161290" y="161925"/>
                    <a:pt x="172720" y="156210"/>
                    <a:pt x="179705" y="147955"/>
                  </a:cubicBezTo>
                  <a:lnTo>
                    <a:pt x="253365" y="194945"/>
                  </a:lnTo>
                  <a:cubicBezTo>
                    <a:pt x="251460" y="199390"/>
                    <a:pt x="250825" y="204470"/>
                    <a:pt x="250825" y="209550"/>
                  </a:cubicBezTo>
                  <a:cubicBezTo>
                    <a:pt x="250825" y="231775"/>
                    <a:pt x="269240" y="250190"/>
                    <a:pt x="291465" y="250190"/>
                  </a:cubicBezTo>
                  <a:cubicBezTo>
                    <a:pt x="313690" y="250190"/>
                    <a:pt x="332105" y="231775"/>
                    <a:pt x="332105" y="209550"/>
                  </a:cubicBezTo>
                  <a:cubicBezTo>
                    <a:pt x="332105" y="197485"/>
                    <a:pt x="327025" y="186690"/>
                    <a:pt x="318770" y="179705"/>
                  </a:cubicBezTo>
                  <a:lnTo>
                    <a:pt x="384175" y="78105"/>
                  </a:lnTo>
                  <a:cubicBezTo>
                    <a:pt x="389255" y="80010"/>
                    <a:pt x="394335" y="81280"/>
                    <a:pt x="400050" y="81280"/>
                  </a:cubicBezTo>
                  <a:cubicBezTo>
                    <a:pt x="422275" y="81280"/>
                    <a:pt x="440690" y="62865"/>
                    <a:pt x="440690" y="40640"/>
                  </a:cubicBezTo>
                  <a:cubicBezTo>
                    <a:pt x="440690" y="18415"/>
                    <a:pt x="422275" y="0"/>
                    <a:pt x="400050" y="0"/>
                  </a:cubicBezTo>
                  <a:cubicBezTo>
                    <a:pt x="377825" y="0"/>
                    <a:pt x="359410" y="18415"/>
                    <a:pt x="359410" y="40640"/>
                  </a:cubicBezTo>
                  <a:cubicBezTo>
                    <a:pt x="359410" y="52705"/>
                    <a:pt x="364490" y="63500"/>
                    <a:pt x="372745" y="70485"/>
                  </a:cubicBezTo>
                  <a:lnTo>
                    <a:pt x="307340" y="172085"/>
                  </a:lnTo>
                  <a:cubicBezTo>
                    <a:pt x="302260" y="170180"/>
                    <a:pt x="297180" y="168910"/>
                    <a:pt x="291465" y="168910"/>
                  </a:cubicBezTo>
                  <a:cubicBezTo>
                    <a:pt x="279400" y="168910"/>
                    <a:pt x="267970" y="174625"/>
                    <a:pt x="260350" y="182880"/>
                  </a:cubicBezTo>
                  <a:lnTo>
                    <a:pt x="186690" y="135890"/>
                  </a:lnTo>
                  <a:cubicBezTo>
                    <a:pt x="188595" y="131445"/>
                    <a:pt x="189865" y="126365"/>
                    <a:pt x="189865" y="121285"/>
                  </a:cubicBezTo>
                  <a:cubicBezTo>
                    <a:pt x="189865" y="99060"/>
                    <a:pt x="171450" y="80645"/>
                    <a:pt x="149225" y="80645"/>
                  </a:cubicBezTo>
                  <a:cubicBezTo>
                    <a:pt x="127000" y="80645"/>
                    <a:pt x="108585" y="99060"/>
                    <a:pt x="108585" y="121285"/>
                  </a:cubicBezTo>
                  <a:cubicBezTo>
                    <a:pt x="108585" y="133350"/>
                    <a:pt x="113665" y="144145"/>
                    <a:pt x="121920" y="151130"/>
                  </a:cubicBezTo>
                  <a:lnTo>
                    <a:pt x="56515" y="252730"/>
                  </a:lnTo>
                  <a:cubicBezTo>
                    <a:pt x="51435" y="250825"/>
                    <a:pt x="46355" y="249555"/>
                    <a:pt x="40640" y="249555"/>
                  </a:cubicBezTo>
                  <a:cubicBezTo>
                    <a:pt x="18415" y="249555"/>
                    <a:pt x="0" y="267970"/>
                    <a:pt x="0" y="290195"/>
                  </a:cubicBezTo>
                  <a:cubicBezTo>
                    <a:pt x="0" y="312420"/>
                    <a:pt x="18415" y="330835"/>
                    <a:pt x="40640" y="330835"/>
                  </a:cubicBezTo>
                  <a:close/>
                  <a:moveTo>
                    <a:pt x="290830" y="182245"/>
                  </a:moveTo>
                  <a:cubicBezTo>
                    <a:pt x="305435" y="182245"/>
                    <a:pt x="318135" y="194310"/>
                    <a:pt x="318135" y="209550"/>
                  </a:cubicBezTo>
                  <a:cubicBezTo>
                    <a:pt x="318135" y="224155"/>
                    <a:pt x="306070" y="236855"/>
                    <a:pt x="290830" y="236855"/>
                  </a:cubicBezTo>
                  <a:cubicBezTo>
                    <a:pt x="275590" y="236855"/>
                    <a:pt x="263525" y="224790"/>
                    <a:pt x="263525" y="209550"/>
                  </a:cubicBezTo>
                  <a:cubicBezTo>
                    <a:pt x="264160" y="194310"/>
                    <a:pt x="276225" y="182245"/>
                    <a:pt x="290830" y="182245"/>
                  </a:cubicBezTo>
                  <a:close/>
                  <a:moveTo>
                    <a:pt x="149225" y="93980"/>
                  </a:moveTo>
                  <a:cubicBezTo>
                    <a:pt x="163830" y="93980"/>
                    <a:pt x="176530" y="106045"/>
                    <a:pt x="176530" y="121285"/>
                  </a:cubicBezTo>
                  <a:cubicBezTo>
                    <a:pt x="176530" y="136525"/>
                    <a:pt x="164465" y="148590"/>
                    <a:pt x="149225" y="148590"/>
                  </a:cubicBezTo>
                  <a:cubicBezTo>
                    <a:pt x="134620" y="148590"/>
                    <a:pt x="121920" y="136525"/>
                    <a:pt x="121920" y="121285"/>
                  </a:cubicBezTo>
                  <a:cubicBezTo>
                    <a:pt x="121920" y="106045"/>
                    <a:pt x="133985" y="93980"/>
                    <a:pt x="149225" y="93980"/>
                  </a:cubicBezTo>
                  <a:close/>
                  <a:moveTo>
                    <a:pt x="40640" y="263525"/>
                  </a:moveTo>
                  <a:cubicBezTo>
                    <a:pt x="55245" y="263525"/>
                    <a:pt x="67945" y="275590"/>
                    <a:pt x="67945" y="290830"/>
                  </a:cubicBezTo>
                  <a:cubicBezTo>
                    <a:pt x="67945" y="305435"/>
                    <a:pt x="55880" y="318135"/>
                    <a:pt x="40640" y="318135"/>
                  </a:cubicBezTo>
                  <a:cubicBezTo>
                    <a:pt x="26035" y="318135"/>
                    <a:pt x="13335" y="306070"/>
                    <a:pt x="13335" y="290830"/>
                  </a:cubicBezTo>
                  <a:cubicBezTo>
                    <a:pt x="13970" y="275590"/>
                    <a:pt x="26035" y="263525"/>
                    <a:pt x="40640" y="263525"/>
                  </a:cubicBezTo>
                  <a:close/>
                </a:path>
              </a:pathLst>
            </a:custGeom>
            <a:solidFill>
              <a:schemeClr val="accent2"/>
            </a:solidFill>
            <a:ln cap="flat" cmpd="sng" w="9525">
              <a:solidFill>
                <a:srgbClr val="FF8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69" name="Google Shape;469;p13"/>
          <p:cNvSpPr txBox="1"/>
          <p:nvPr/>
        </p:nvSpPr>
        <p:spPr>
          <a:xfrm>
            <a:off x="1876425" y="2735363"/>
            <a:ext cx="2490600" cy="62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Light"/>
                <a:ea typeface="Roboto Light"/>
                <a:cs typeface="Roboto Light"/>
                <a:sym typeface="Roboto Light"/>
              </a:rPr>
              <a:t>Curate fast, self-service dashboards, reports and charts to easily and quickly develop and share  agile analytical insight across your business</a:t>
            </a:r>
            <a:endParaRPr b="0" i="0" sz="900" u="none" cap="none" strike="noStrike">
              <a:solidFill>
                <a:schemeClr val="dk1"/>
              </a:solidFill>
              <a:latin typeface="Roboto"/>
              <a:ea typeface="Roboto"/>
              <a:cs typeface="Roboto"/>
              <a:sym typeface="Roboto"/>
            </a:endParaRPr>
          </a:p>
        </p:txBody>
      </p:sp>
      <p:sp>
        <p:nvSpPr>
          <p:cNvPr id="470" name="Google Shape;470;p13"/>
          <p:cNvSpPr txBox="1"/>
          <p:nvPr/>
        </p:nvSpPr>
        <p:spPr>
          <a:xfrm>
            <a:off x="6170025" y="3489750"/>
            <a:ext cx="2569200" cy="6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Light"/>
                <a:ea typeface="Roboto Light"/>
                <a:cs typeface="Roboto Light"/>
                <a:sym typeface="Roboto Light"/>
              </a:rPr>
              <a:t>Security, governance and metadata technologies that reduce security risks and operational costs through central policy controls that are automatically enforced across analytics in public and private clouds</a:t>
            </a:r>
            <a:endParaRPr b="0" i="0" sz="800" u="none" cap="none" strike="noStrike">
              <a:solidFill>
                <a:schemeClr val="dk1"/>
              </a:solidFill>
              <a:latin typeface="Roboto Light"/>
              <a:ea typeface="Roboto Light"/>
              <a:cs typeface="Roboto Light"/>
              <a:sym typeface="Roboto Light"/>
            </a:endParaRPr>
          </a:p>
        </p:txBody>
      </p:sp>
      <p:sp>
        <p:nvSpPr>
          <p:cNvPr id="471" name="Google Shape;471;p13"/>
          <p:cNvSpPr/>
          <p:nvPr/>
        </p:nvSpPr>
        <p:spPr>
          <a:xfrm>
            <a:off x="5199588" y="3570025"/>
            <a:ext cx="1068300" cy="430200"/>
          </a:xfrm>
          <a:prstGeom prst="rect">
            <a:avLst/>
          </a:prstGeom>
          <a:noFill/>
          <a:ln>
            <a:noFill/>
          </a:ln>
        </p:spPr>
        <p:txBody>
          <a:bodyPr anchorCtr="0" anchor="b" bIns="45700" lIns="0" spcFirstLastPara="1" rIns="0"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8300"/>
                </a:solidFill>
                <a:latin typeface="Roboto"/>
                <a:ea typeface="Roboto"/>
                <a:cs typeface="Roboto"/>
                <a:sym typeface="Roboto"/>
              </a:rPr>
              <a:t>Shared Data Experience</a:t>
            </a:r>
            <a:endParaRPr b="0" i="0" sz="1200" u="none" cap="none" strike="noStrike">
              <a:solidFill>
                <a:srgbClr val="FF8300"/>
              </a:solidFill>
              <a:latin typeface="Arial"/>
              <a:ea typeface="Arial"/>
              <a:cs typeface="Arial"/>
              <a:sym typeface="Arial"/>
            </a:endParaRPr>
          </a:p>
        </p:txBody>
      </p:sp>
      <p:pic>
        <p:nvPicPr>
          <p:cNvPr id="472" name="Google Shape;472;p13"/>
          <p:cNvPicPr preferRelativeResize="0"/>
          <p:nvPr/>
        </p:nvPicPr>
        <p:blipFill rotWithShape="1">
          <a:blip r:embed="rId9">
            <a:alphaModFix/>
          </a:blip>
          <a:srcRect b="0" l="0" r="0" t="0"/>
          <a:stretch/>
        </p:blipFill>
        <p:spPr>
          <a:xfrm>
            <a:off x="4676808" y="3660670"/>
            <a:ext cx="422452" cy="2194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14"/>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900"/>
              <a:buNone/>
            </a:pPr>
            <a:r>
              <a:rPr lang="en"/>
              <a:t>BENEFITS OF CDP PUBLIC CLOUD</a:t>
            </a:r>
            <a:endParaRPr/>
          </a:p>
        </p:txBody>
      </p:sp>
      <p:grpSp>
        <p:nvGrpSpPr>
          <p:cNvPr id="478" name="Google Shape;478;p14"/>
          <p:cNvGrpSpPr/>
          <p:nvPr/>
        </p:nvGrpSpPr>
        <p:grpSpPr>
          <a:xfrm>
            <a:off x="1086275" y="1682342"/>
            <a:ext cx="554549" cy="459244"/>
            <a:chOff x="7317354" y="-214073"/>
            <a:chExt cx="800100" cy="717233"/>
          </a:xfrm>
        </p:grpSpPr>
        <p:sp>
          <p:nvSpPr>
            <p:cNvPr id="479" name="Google Shape;479;p14"/>
            <p:cNvSpPr/>
            <p:nvPr/>
          </p:nvSpPr>
          <p:spPr>
            <a:xfrm>
              <a:off x="7569767" y="265035"/>
              <a:ext cx="123825" cy="123825"/>
            </a:xfrm>
            <a:custGeom>
              <a:rect b="b" l="l" r="r" t="t"/>
              <a:pathLst>
                <a:path extrusionOk="0" h="123825" w="123825">
                  <a:moveTo>
                    <a:pt x="119539" y="63341"/>
                  </a:moveTo>
                  <a:cubicBezTo>
                    <a:pt x="119539" y="31909"/>
                    <a:pt x="93821" y="7144"/>
                    <a:pt x="63341" y="7144"/>
                  </a:cubicBezTo>
                  <a:cubicBezTo>
                    <a:pt x="31909" y="7144"/>
                    <a:pt x="7144" y="32861"/>
                    <a:pt x="7144" y="63341"/>
                  </a:cubicBezTo>
                  <a:cubicBezTo>
                    <a:pt x="7144" y="93821"/>
                    <a:pt x="32861" y="119539"/>
                    <a:pt x="63341" y="119539"/>
                  </a:cubicBezTo>
                  <a:cubicBezTo>
                    <a:pt x="94774" y="119539"/>
                    <a:pt x="119539" y="93821"/>
                    <a:pt x="119539" y="63341"/>
                  </a:cubicBezTo>
                  <a:close/>
                  <a:moveTo>
                    <a:pt x="63341" y="100489"/>
                  </a:moveTo>
                  <a:cubicBezTo>
                    <a:pt x="42386" y="100489"/>
                    <a:pt x="26194" y="83344"/>
                    <a:pt x="26194" y="63341"/>
                  </a:cubicBezTo>
                  <a:cubicBezTo>
                    <a:pt x="26194" y="43339"/>
                    <a:pt x="43339" y="26194"/>
                    <a:pt x="63341" y="26194"/>
                  </a:cubicBezTo>
                  <a:cubicBezTo>
                    <a:pt x="83344" y="26194"/>
                    <a:pt x="100489" y="43339"/>
                    <a:pt x="100489" y="63341"/>
                  </a:cubicBezTo>
                  <a:cubicBezTo>
                    <a:pt x="100489" y="83344"/>
                    <a:pt x="84296" y="100489"/>
                    <a:pt x="63341" y="100489"/>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760"/>
                <a:buFont typeface="Arial"/>
                <a:buNone/>
              </a:pPr>
              <a:r>
                <a:t/>
              </a:r>
              <a:endParaRPr b="0" i="0" sz="760" u="none" cap="none" strike="noStrike">
                <a:solidFill>
                  <a:srgbClr val="293C46"/>
                </a:solidFill>
                <a:latin typeface="Roboto"/>
                <a:ea typeface="Roboto"/>
                <a:cs typeface="Roboto"/>
                <a:sym typeface="Roboto"/>
              </a:endParaRPr>
            </a:p>
          </p:txBody>
        </p:sp>
        <p:sp>
          <p:nvSpPr>
            <p:cNvPr id="480" name="Google Shape;480;p14"/>
            <p:cNvSpPr/>
            <p:nvPr/>
          </p:nvSpPr>
          <p:spPr>
            <a:xfrm>
              <a:off x="7479279" y="379335"/>
              <a:ext cx="123825" cy="123825"/>
            </a:xfrm>
            <a:custGeom>
              <a:rect b="b" l="l" r="r" t="t"/>
              <a:pathLst>
                <a:path extrusionOk="0" h="123825" w="123825">
                  <a:moveTo>
                    <a:pt x="63341" y="7144"/>
                  </a:moveTo>
                  <a:cubicBezTo>
                    <a:pt x="31909" y="7144"/>
                    <a:pt x="7144" y="32861"/>
                    <a:pt x="7144" y="63341"/>
                  </a:cubicBezTo>
                  <a:cubicBezTo>
                    <a:pt x="7144" y="94774"/>
                    <a:pt x="32861" y="119539"/>
                    <a:pt x="63341" y="119539"/>
                  </a:cubicBezTo>
                  <a:cubicBezTo>
                    <a:pt x="93821" y="119539"/>
                    <a:pt x="119539" y="93821"/>
                    <a:pt x="119539" y="63341"/>
                  </a:cubicBezTo>
                  <a:cubicBezTo>
                    <a:pt x="119539" y="31909"/>
                    <a:pt x="93821" y="7144"/>
                    <a:pt x="63341" y="7144"/>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760"/>
                <a:buFont typeface="Arial"/>
                <a:buNone/>
              </a:pPr>
              <a:r>
                <a:t/>
              </a:r>
              <a:endParaRPr b="0" i="0" sz="760" u="none" cap="none" strike="noStrike">
                <a:solidFill>
                  <a:srgbClr val="293C46"/>
                </a:solidFill>
                <a:latin typeface="Roboto"/>
                <a:ea typeface="Roboto"/>
                <a:cs typeface="Roboto"/>
                <a:sym typeface="Roboto"/>
              </a:endParaRPr>
            </a:p>
          </p:txBody>
        </p:sp>
        <p:sp>
          <p:nvSpPr>
            <p:cNvPr id="481" name="Google Shape;481;p14"/>
            <p:cNvSpPr/>
            <p:nvPr/>
          </p:nvSpPr>
          <p:spPr>
            <a:xfrm>
              <a:off x="7660254" y="379335"/>
              <a:ext cx="123825" cy="123825"/>
            </a:xfrm>
            <a:custGeom>
              <a:rect b="b" l="l" r="r" t="t"/>
              <a:pathLst>
                <a:path extrusionOk="0" h="123825" w="123825">
                  <a:moveTo>
                    <a:pt x="63341" y="7144"/>
                  </a:moveTo>
                  <a:cubicBezTo>
                    <a:pt x="31909" y="7144"/>
                    <a:pt x="7144" y="32861"/>
                    <a:pt x="7144" y="63341"/>
                  </a:cubicBezTo>
                  <a:cubicBezTo>
                    <a:pt x="7144" y="94774"/>
                    <a:pt x="32861" y="119539"/>
                    <a:pt x="63341" y="119539"/>
                  </a:cubicBezTo>
                  <a:cubicBezTo>
                    <a:pt x="93821" y="119539"/>
                    <a:pt x="119539" y="93821"/>
                    <a:pt x="119539" y="63341"/>
                  </a:cubicBezTo>
                  <a:cubicBezTo>
                    <a:pt x="119539" y="31909"/>
                    <a:pt x="94774" y="7144"/>
                    <a:pt x="63341" y="7144"/>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760"/>
                <a:buFont typeface="Arial"/>
                <a:buNone/>
              </a:pPr>
              <a:r>
                <a:t/>
              </a:r>
              <a:endParaRPr b="0" i="0" sz="760" u="none" cap="none" strike="noStrike">
                <a:solidFill>
                  <a:srgbClr val="293C46"/>
                </a:solidFill>
                <a:latin typeface="Roboto"/>
                <a:ea typeface="Roboto"/>
                <a:cs typeface="Roboto"/>
                <a:sym typeface="Roboto"/>
              </a:endParaRPr>
            </a:p>
          </p:txBody>
        </p:sp>
        <p:sp>
          <p:nvSpPr>
            <p:cNvPr id="482" name="Google Shape;482;p14"/>
            <p:cNvSpPr/>
            <p:nvPr/>
          </p:nvSpPr>
          <p:spPr>
            <a:xfrm>
              <a:off x="7842182" y="379335"/>
              <a:ext cx="123825" cy="123825"/>
            </a:xfrm>
            <a:custGeom>
              <a:rect b="b" l="l" r="r" t="t"/>
              <a:pathLst>
                <a:path extrusionOk="0" h="123825" w="123825">
                  <a:moveTo>
                    <a:pt x="63341" y="7144"/>
                  </a:moveTo>
                  <a:cubicBezTo>
                    <a:pt x="31909" y="7144"/>
                    <a:pt x="7144" y="32861"/>
                    <a:pt x="7144" y="63341"/>
                  </a:cubicBezTo>
                  <a:cubicBezTo>
                    <a:pt x="7144" y="94774"/>
                    <a:pt x="32861" y="119539"/>
                    <a:pt x="63341" y="119539"/>
                  </a:cubicBezTo>
                  <a:cubicBezTo>
                    <a:pt x="94774" y="119539"/>
                    <a:pt x="119539" y="93821"/>
                    <a:pt x="119539" y="63341"/>
                  </a:cubicBezTo>
                  <a:cubicBezTo>
                    <a:pt x="119539" y="31909"/>
                    <a:pt x="94774" y="7144"/>
                    <a:pt x="63341" y="7144"/>
                  </a:cubicBezTo>
                  <a:close/>
                  <a:moveTo>
                    <a:pt x="63341" y="100489"/>
                  </a:moveTo>
                  <a:cubicBezTo>
                    <a:pt x="42386" y="100489"/>
                    <a:pt x="26194" y="83344"/>
                    <a:pt x="26194" y="63341"/>
                  </a:cubicBezTo>
                  <a:cubicBezTo>
                    <a:pt x="26194" y="43339"/>
                    <a:pt x="43339" y="26194"/>
                    <a:pt x="63341" y="26194"/>
                  </a:cubicBezTo>
                  <a:cubicBezTo>
                    <a:pt x="83344" y="26194"/>
                    <a:pt x="100489" y="43339"/>
                    <a:pt x="100489" y="63341"/>
                  </a:cubicBezTo>
                  <a:cubicBezTo>
                    <a:pt x="100489" y="83344"/>
                    <a:pt x="84296" y="100489"/>
                    <a:pt x="63341" y="100489"/>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760"/>
                <a:buFont typeface="Arial"/>
                <a:buNone/>
              </a:pPr>
              <a:r>
                <a:t/>
              </a:r>
              <a:endParaRPr b="0" i="0" sz="760" u="none" cap="none" strike="noStrike">
                <a:solidFill>
                  <a:srgbClr val="293C46"/>
                </a:solidFill>
                <a:latin typeface="Roboto"/>
                <a:ea typeface="Roboto"/>
                <a:cs typeface="Roboto"/>
                <a:sym typeface="Roboto"/>
              </a:endParaRPr>
            </a:p>
          </p:txBody>
        </p:sp>
        <p:sp>
          <p:nvSpPr>
            <p:cNvPr id="483" name="Google Shape;483;p14"/>
            <p:cNvSpPr/>
            <p:nvPr/>
          </p:nvSpPr>
          <p:spPr>
            <a:xfrm>
              <a:off x="7750742" y="265035"/>
              <a:ext cx="123825" cy="123825"/>
            </a:xfrm>
            <a:custGeom>
              <a:rect b="b" l="l" r="r" t="t"/>
              <a:pathLst>
                <a:path extrusionOk="0" h="123825" w="123825">
                  <a:moveTo>
                    <a:pt x="119539" y="63341"/>
                  </a:moveTo>
                  <a:cubicBezTo>
                    <a:pt x="119539" y="31909"/>
                    <a:pt x="93821" y="7144"/>
                    <a:pt x="63341" y="7144"/>
                  </a:cubicBezTo>
                  <a:cubicBezTo>
                    <a:pt x="31909" y="7144"/>
                    <a:pt x="7144" y="32861"/>
                    <a:pt x="7144" y="63341"/>
                  </a:cubicBezTo>
                  <a:cubicBezTo>
                    <a:pt x="7144" y="93821"/>
                    <a:pt x="32861" y="119539"/>
                    <a:pt x="63341" y="119539"/>
                  </a:cubicBezTo>
                  <a:cubicBezTo>
                    <a:pt x="94774" y="119539"/>
                    <a:pt x="119539" y="93821"/>
                    <a:pt x="119539" y="63341"/>
                  </a:cubicBezTo>
                  <a:close/>
                  <a:moveTo>
                    <a:pt x="63341" y="100489"/>
                  </a:moveTo>
                  <a:cubicBezTo>
                    <a:pt x="42386" y="100489"/>
                    <a:pt x="26194" y="83344"/>
                    <a:pt x="26194" y="63341"/>
                  </a:cubicBezTo>
                  <a:cubicBezTo>
                    <a:pt x="26194" y="43339"/>
                    <a:pt x="43339" y="26194"/>
                    <a:pt x="63341" y="26194"/>
                  </a:cubicBezTo>
                  <a:cubicBezTo>
                    <a:pt x="83344" y="26194"/>
                    <a:pt x="100489" y="43339"/>
                    <a:pt x="100489" y="63341"/>
                  </a:cubicBezTo>
                  <a:cubicBezTo>
                    <a:pt x="100489" y="83344"/>
                    <a:pt x="84296" y="100489"/>
                    <a:pt x="63341" y="100489"/>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760"/>
                <a:buFont typeface="Arial"/>
                <a:buNone/>
              </a:pPr>
              <a:r>
                <a:t/>
              </a:r>
              <a:endParaRPr b="0" i="0" sz="760" u="none" cap="none" strike="noStrike">
                <a:solidFill>
                  <a:srgbClr val="293C46"/>
                </a:solidFill>
                <a:latin typeface="Roboto"/>
                <a:ea typeface="Roboto"/>
                <a:cs typeface="Roboto"/>
                <a:sym typeface="Roboto"/>
              </a:endParaRPr>
            </a:p>
          </p:txBody>
        </p:sp>
        <p:sp>
          <p:nvSpPr>
            <p:cNvPr id="484" name="Google Shape;484;p14"/>
            <p:cNvSpPr/>
            <p:nvPr/>
          </p:nvSpPr>
          <p:spPr>
            <a:xfrm>
              <a:off x="7932669" y="265035"/>
              <a:ext cx="123825" cy="123825"/>
            </a:xfrm>
            <a:custGeom>
              <a:rect b="b" l="l" r="r" t="t"/>
              <a:pathLst>
                <a:path extrusionOk="0" h="123825" w="123825">
                  <a:moveTo>
                    <a:pt x="63341" y="7144"/>
                  </a:moveTo>
                  <a:cubicBezTo>
                    <a:pt x="31909" y="7144"/>
                    <a:pt x="7144" y="32861"/>
                    <a:pt x="7144" y="63341"/>
                  </a:cubicBezTo>
                  <a:cubicBezTo>
                    <a:pt x="7144" y="93821"/>
                    <a:pt x="32861" y="119539"/>
                    <a:pt x="63341" y="119539"/>
                  </a:cubicBezTo>
                  <a:cubicBezTo>
                    <a:pt x="93821" y="119539"/>
                    <a:pt x="119539" y="93821"/>
                    <a:pt x="119539" y="63341"/>
                  </a:cubicBezTo>
                  <a:cubicBezTo>
                    <a:pt x="119539" y="32861"/>
                    <a:pt x="94774" y="7144"/>
                    <a:pt x="63341" y="7144"/>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760"/>
                <a:buFont typeface="Arial"/>
                <a:buNone/>
              </a:pPr>
              <a:r>
                <a:t/>
              </a:r>
              <a:endParaRPr b="0" i="0" sz="760" u="none" cap="none" strike="noStrike">
                <a:solidFill>
                  <a:srgbClr val="293C46"/>
                </a:solidFill>
                <a:latin typeface="Roboto"/>
                <a:ea typeface="Roboto"/>
                <a:cs typeface="Roboto"/>
                <a:sym typeface="Roboto"/>
              </a:endParaRPr>
            </a:p>
          </p:txBody>
        </p:sp>
        <p:sp>
          <p:nvSpPr>
            <p:cNvPr id="485" name="Google Shape;485;p14"/>
            <p:cNvSpPr/>
            <p:nvPr/>
          </p:nvSpPr>
          <p:spPr>
            <a:xfrm>
              <a:off x="7317354" y="-214073"/>
              <a:ext cx="800100" cy="485775"/>
            </a:xfrm>
            <a:custGeom>
              <a:rect b="b" l="l" r="r" t="t"/>
              <a:pathLst>
                <a:path extrusionOk="0" h="485775" w="800100">
                  <a:moveTo>
                    <a:pt x="700564" y="236696"/>
                  </a:moveTo>
                  <a:cubicBezTo>
                    <a:pt x="698659" y="236696"/>
                    <a:pt x="696754" y="236696"/>
                    <a:pt x="694849" y="236696"/>
                  </a:cubicBezTo>
                  <a:cubicBezTo>
                    <a:pt x="693896" y="170021"/>
                    <a:pt x="641509" y="115729"/>
                    <a:pt x="577691" y="115729"/>
                  </a:cubicBezTo>
                  <a:cubicBezTo>
                    <a:pt x="566261" y="115729"/>
                    <a:pt x="553879" y="117634"/>
                    <a:pt x="543401" y="121444"/>
                  </a:cubicBezTo>
                  <a:cubicBezTo>
                    <a:pt x="527209" y="56674"/>
                    <a:pt x="458629" y="7144"/>
                    <a:pt x="400526" y="7144"/>
                  </a:cubicBezTo>
                  <a:cubicBezTo>
                    <a:pt x="342424" y="7144"/>
                    <a:pt x="276701" y="54769"/>
                    <a:pt x="261461" y="120491"/>
                  </a:cubicBezTo>
                  <a:cubicBezTo>
                    <a:pt x="250031" y="116681"/>
                    <a:pt x="238601" y="114776"/>
                    <a:pt x="227171" y="114776"/>
                  </a:cubicBezTo>
                  <a:cubicBezTo>
                    <a:pt x="163354" y="114776"/>
                    <a:pt x="110966" y="169069"/>
                    <a:pt x="110014" y="235744"/>
                  </a:cubicBezTo>
                  <a:cubicBezTo>
                    <a:pt x="108109" y="235744"/>
                    <a:pt x="106204" y="235744"/>
                    <a:pt x="104299" y="235744"/>
                  </a:cubicBezTo>
                  <a:cubicBezTo>
                    <a:pt x="50959" y="235744"/>
                    <a:pt x="7144" y="281464"/>
                    <a:pt x="7144" y="336709"/>
                  </a:cubicBezTo>
                  <a:cubicBezTo>
                    <a:pt x="7144" y="391954"/>
                    <a:pt x="50959" y="437674"/>
                    <a:pt x="104299" y="437674"/>
                  </a:cubicBezTo>
                  <a:lnTo>
                    <a:pt x="170974" y="437674"/>
                  </a:lnTo>
                  <a:cubicBezTo>
                    <a:pt x="176689" y="463391"/>
                    <a:pt x="198596" y="482441"/>
                    <a:pt x="226219" y="482441"/>
                  </a:cubicBezTo>
                  <a:cubicBezTo>
                    <a:pt x="253841" y="482441"/>
                    <a:pt x="275749" y="463391"/>
                    <a:pt x="281464" y="437674"/>
                  </a:cubicBezTo>
                  <a:lnTo>
                    <a:pt x="352901" y="437674"/>
                  </a:lnTo>
                  <a:cubicBezTo>
                    <a:pt x="358616" y="463391"/>
                    <a:pt x="380524" y="482441"/>
                    <a:pt x="408146" y="482441"/>
                  </a:cubicBezTo>
                  <a:cubicBezTo>
                    <a:pt x="435769" y="482441"/>
                    <a:pt x="457676" y="463391"/>
                    <a:pt x="463391" y="437674"/>
                  </a:cubicBezTo>
                  <a:lnTo>
                    <a:pt x="534829" y="437674"/>
                  </a:lnTo>
                  <a:cubicBezTo>
                    <a:pt x="540544" y="463391"/>
                    <a:pt x="562451" y="482441"/>
                    <a:pt x="590074" y="482441"/>
                  </a:cubicBezTo>
                  <a:cubicBezTo>
                    <a:pt x="617696" y="482441"/>
                    <a:pt x="639604" y="463391"/>
                    <a:pt x="645319" y="437674"/>
                  </a:cubicBezTo>
                  <a:lnTo>
                    <a:pt x="702469" y="437674"/>
                  </a:lnTo>
                  <a:cubicBezTo>
                    <a:pt x="755809" y="437674"/>
                    <a:pt x="799624" y="391954"/>
                    <a:pt x="799624" y="336709"/>
                  </a:cubicBezTo>
                  <a:cubicBezTo>
                    <a:pt x="799624" y="281464"/>
                    <a:pt x="753904" y="236696"/>
                    <a:pt x="700564" y="236696"/>
                  </a:cubicBezTo>
                  <a:close/>
                  <a:moveTo>
                    <a:pt x="406241" y="465296"/>
                  </a:moveTo>
                  <a:cubicBezTo>
                    <a:pt x="385286" y="465296"/>
                    <a:pt x="369094" y="448151"/>
                    <a:pt x="369094" y="428149"/>
                  </a:cubicBezTo>
                  <a:cubicBezTo>
                    <a:pt x="369094" y="408146"/>
                    <a:pt x="386239" y="391001"/>
                    <a:pt x="406241" y="391001"/>
                  </a:cubicBezTo>
                  <a:cubicBezTo>
                    <a:pt x="426244" y="391001"/>
                    <a:pt x="443389" y="408146"/>
                    <a:pt x="443389" y="428149"/>
                  </a:cubicBezTo>
                  <a:cubicBezTo>
                    <a:pt x="443389" y="448151"/>
                    <a:pt x="427196" y="465296"/>
                    <a:pt x="406241" y="465296"/>
                  </a:cubicBezTo>
                  <a:close/>
                  <a:moveTo>
                    <a:pt x="700564" y="421481"/>
                  </a:moveTo>
                  <a:lnTo>
                    <a:pt x="644366" y="421481"/>
                  </a:lnTo>
                  <a:cubicBezTo>
                    <a:pt x="640556" y="393859"/>
                    <a:pt x="616744" y="371951"/>
                    <a:pt x="588169" y="371951"/>
                  </a:cubicBezTo>
                  <a:cubicBezTo>
                    <a:pt x="559594" y="371951"/>
                    <a:pt x="535781" y="393859"/>
                    <a:pt x="531971" y="421481"/>
                  </a:cubicBezTo>
                  <a:lnTo>
                    <a:pt x="461486" y="421481"/>
                  </a:lnTo>
                  <a:cubicBezTo>
                    <a:pt x="457676" y="393859"/>
                    <a:pt x="433864" y="371951"/>
                    <a:pt x="405289" y="371951"/>
                  </a:cubicBezTo>
                  <a:cubicBezTo>
                    <a:pt x="376714" y="371951"/>
                    <a:pt x="352901" y="393859"/>
                    <a:pt x="349091" y="421481"/>
                  </a:cubicBezTo>
                  <a:lnTo>
                    <a:pt x="278606" y="421481"/>
                  </a:lnTo>
                  <a:cubicBezTo>
                    <a:pt x="274796" y="393859"/>
                    <a:pt x="250984" y="371951"/>
                    <a:pt x="222409" y="371951"/>
                  </a:cubicBezTo>
                  <a:cubicBezTo>
                    <a:pt x="193834" y="371951"/>
                    <a:pt x="170021" y="393859"/>
                    <a:pt x="166211" y="421481"/>
                  </a:cubicBezTo>
                  <a:lnTo>
                    <a:pt x="100489" y="421481"/>
                  </a:lnTo>
                  <a:cubicBezTo>
                    <a:pt x="57626" y="421481"/>
                    <a:pt x="22384" y="384334"/>
                    <a:pt x="22384" y="338614"/>
                  </a:cubicBezTo>
                  <a:cubicBezTo>
                    <a:pt x="22384" y="292894"/>
                    <a:pt x="57626" y="255746"/>
                    <a:pt x="100489" y="255746"/>
                  </a:cubicBezTo>
                  <a:cubicBezTo>
                    <a:pt x="110014" y="255746"/>
                    <a:pt x="118586" y="257651"/>
                    <a:pt x="127159" y="260509"/>
                  </a:cubicBezTo>
                  <a:cubicBezTo>
                    <a:pt x="126206" y="253841"/>
                    <a:pt x="125254" y="246221"/>
                    <a:pt x="125254" y="239554"/>
                  </a:cubicBezTo>
                  <a:cubicBezTo>
                    <a:pt x="125254" y="181451"/>
                    <a:pt x="170021" y="134779"/>
                    <a:pt x="224314" y="134779"/>
                  </a:cubicBezTo>
                  <a:cubicBezTo>
                    <a:pt x="242411" y="134779"/>
                    <a:pt x="259556" y="139541"/>
                    <a:pt x="273844" y="149066"/>
                  </a:cubicBezTo>
                  <a:cubicBezTo>
                    <a:pt x="276701" y="79534"/>
                    <a:pt x="346234" y="26194"/>
                    <a:pt x="400526" y="26194"/>
                  </a:cubicBezTo>
                  <a:cubicBezTo>
                    <a:pt x="454819" y="26194"/>
                    <a:pt x="527209" y="79534"/>
                    <a:pt x="527209" y="148114"/>
                  </a:cubicBezTo>
                  <a:cubicBezTo>
                    <a:pt x="541496" y="139541"/>
                    <a:pt x="558641" y="133826"/>
                    <a:pt x="576739" y="133826"/>
                  </a:cubicBezTo>
                  <a:cubicBezTo>
                    <a:pt x="631031" y="133826"/>
                    <a:pt x="675799" y="180499"/>
                    <a:pt x="675799" y="238601"/>
                  </a:cubicBezTo>
                  <a:cubicBezTo>
                    <a:pt x="675799" y="246221"/>
                    <a:pt x="674846" y="252889"/>
                    <a:pt x="673894" y="259556"/>
                  </a:cubicBezTo>
                  <a:cubicBezTo>
                    <a:pt x="682466" y="256699"/>
                    <a:pt x="691039" y="254794"/>
                    <a:pt x="700564" y="254794"/>
                  </a:cubicBezTo>
                  <a:cubicBezTo>
                    <a:pt x="743426" y="254794"/>
                    <a:pt x="778669" y="291941"/>
                    <a:pt x="778669" y="337661"/>
                  </a:cubicBezTo>
                  <a:cubicBezTo>
                    <a:pt x="778669" y="384334"/>
                    <a:pt x="744379" y="421481"/>
                    <a:pt x="700564" y="421481"/>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760"/>
                <a:buFont typeface="Arial"/>
                <a:buNone/>
              </a:pPr>
              <a:r>
                <a:t/>
              </a:r>
              <a:endParaRPr b="0" i="0" sz="760" u="none" cap="none" strike="noStrike">
                <a:solidFill>
                  <a:srgbClr val="293C46"/>
                </a:solidFill>
                <a:latin typeface="Roboto"/>
                <a:ea typeface="Roboto"/>
                <a:cs typeface="Roboto"/>
                <a:sym typeface="Roboto"/>
              </a:endParaRPr>
            </a:p>
          </p:txBody>
        </p:sp>
      </p:grpSp>
      <p:sp>
        <p:nvSpPr>
          <p:cNvPr id="486" name="Google Shape;486;p14"/>
          <p:cNvSpPr txBox="1"/>
          <p:nvPr/>
        </p:nvSpPr>
        <p:spPr>
          <a:xfrm>
            <a:off x="689000" y="2148476"/>
            <a:ext cx="1349100" cy="70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2"/>
                </a:solidFill>
                <a:latin typeface="Roboto"/>
                <a:ea typeface="Roboto"/>
                <a:cs typeface="Roboto"/>
                <a:sym typeface="Roboto"/>
              </a:rPr>
              <a:t>Simplify Data Analytics</a:t>
            </a:r>
            <a:endParaRPr b="1" i="0" sz="1400" u="none" cap="none" strike="noStrike">
              <a:solidFill>
                <a:schemeClr val="accent2"/>
              </a:solidFill>
              <a:latin typeface="Roboto"/>
              <a:ea typeface="Roboto"/>
              <a:cs typeface="Roboto"/>
              <a:sym typeface="Roboto"/>
            </a:endParaRPr>
          </a:p>
        </p:txBody>
      </p:sp>
      <p:sp>
        <p:nvSpPr>
          <p:cNvPr id="487" name="Google Shape;487;p14"/>
          <p:cNvSpPr txBox="1"/>
          <p:nvPr/>
        </p:nvSpPr>
        <p:spPr>
          <a:xfrm>
            <a:off x="2973850" y="2111810"/>
            <a:ext cx="978900" cy="62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2"/>
                </a:solidFill>
                <a:latin typeface="Roboto"/>
                <a:ea typeface="Roboto"/>
                <a:cs typeface="Roboto"/>
                <a:sym typeface="Roboto"/>
              </a:rPr>
              <a:t>You Own Your Data</a:t>
            </a:r>
            <a:endParaRPr b="1" i="0" sz="1400" u="none" cap="none" strike="noStrike">
              <a:solidFill>
                <a:schemeClr val="accent2"/>
              </a:solidFill>
              <a:latin typeface="Roboto"/>
              <a:ea typeface="Roboto"/>
              <a:cs typeface="Roboto"/>
              <a:sym typeface="Roboto"/>
            </a:endParaRPr>
          </a:p>
        </p:txBody>
      </p:sp>
      <p:sp>
        <p:nvSpPr>
          <p:cNvPr id="488" name="Google Shape;488;p14"/>
          <p:cNvSpPr txBox="1"/>
          <p:nvPr/>
        </p:nvSpPr>
        <p:spPr>
          <a:xfrm>
            <a:off x="4888500" y="2115298"/>
            <a:ext cx="1131300" cy="62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2"/>
                </a:solidFill>
                <a:latin typeface="Roboto"/>
                <a:ea typeface="Roboto"/>
                <a:cs typeface="Roboto"/>
                <a:sym typeface="Roboto"/>
              </a:rPr>
              <a:t>First Class Security</a:t>
            </a:r>
            <a:endParaRPr b="1" i="0" sz="1400" u="none" cap="none" strike="noStrike">
              <a:solidFill>
                <a:schemeClr val="accent2"/>
              </a:solidFill>
              <a:latin typeface="Roboto"/>
              <a:ea typeface="Roboto"/>
              <a:cs typeface="Roboto"/>
              <a:sym typeface="Roboto"/>
            </a:endParaRPr>
          </a:p>
        </p:txBody>
      </p:sp>
      <p:sp>
        <p:nvSpPr>
          <p:cNvPr id="489" name="Google Shape;489;p14"/>
          <p:cNvSpPr txBox="1"/>
          <p:nvPr/>
        </p:nvSpPr>
        <p:spPr>
          <a:xfrm>
            <a:off x="6879350" y="2185234"/>
            <a:ext cx="1131300" cy="62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2"/>
                </a:solidFill>
                <a:latin typeface="Roboto"/>
                <a:ea typeface="Roboto"/>
                <a:cs typeface="Roboto"/>
                <a:sym typeface="Roboto"/>
              </a:rPr>
              <a:t>Hybrid Flexibility</a:t>
            </a:r>
            <a:endParaRPr b="1" i="0" sz="1400" u="none" cap="none" strike="noStrike">
              <a:solidFill>
                <a:schemeClr val="accent2"/>
              </a:solidFill>
              <a:latin typeface="Roboto"/>
              <a:ea typeface="Roboto"/>
              <a:cs typeface="Roboto"/>
              <a:sym typeface="Roboto"/>
            </a:endParaRPr>
          </a:p>
        </p:txBody>
      </p:sp>
      <p:pic>
        <p:nvPicPr>
          <p:cNvPr descr="Cloud Computing" id="490" name="Google Shape;490;p14"/>
          <p:cNvPicPr preferRelativeResize="0"/>
          <p:nvPr/>
        </p:nvPicPr>
        <p:blipFill rotWithShape="1">
          <a:blip r:embed="rId3">
            <a:alphaModFix/>
          </a:blip>
          <a:srcRect b="0" l="0" r="0" t="0"/>
          <a:stretch/>
        </p:blipFill>
        <p:spPr>
          <a:xfrm>
            <a:off x="7130912" y="1568859"/>
            <a:ext cx="628177" cy="628200"/>
          </a:xfrm>
          <a:prstGeom prst="rect">
            <a:avLst/>
          </a:prstGeom>
          <a:noFill/>
          <a:ln>
            <a:noFill/>
          </a:ln>
        </p:spPr>
      </p:pic>
      <p:sp>
        <p:nvSpPr>
          <p:cNvPr id="491" name="Google Shape;491;p14"/>
          <p:cNvSpPr txBox="1"/>
          <p:nvPr/>
        </p:nvSpPr>
        <p:spPr>
          <a:xfrm>
            <a:off x="1934450" y="3676949"/>
            <a:ext cx="978900" cy="62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2"/>
                </a:solidFill>
                <a:latin typeface="Roboto"/>
                <a:ea typeface="Roboto"/>
                <a:cs typeface="Roboto"/>
                <a:sym typeface="Roboto"/>
              </a:rPr>
              <a:t>Common Skill Set</a:t>
            </a:r>
            <a:endParaRPr b="1" i="0" sz="1400" u="none" cap="none" strike="noStrike">
              <a:solidFill>
                <a:schemeClr val="accent2"/>
              </a:solidFill>
              <a:latin typeface="Roboto"/>
              <a:ea typeface="Roboto"/>
              <a:cs typeface="Roboto"/>
              <a:sym typeface="Roboto"/>
            </a:endParaRPr>
          </a:p>
        </p:txBody>
      </p:sp>
      <p:pic>
        <p:nvPicPr>
          <p:cNvPr descr="Classroom" id="492" name="Google Shape;492;p14"/>
          <p:cNvPicPr preferRelativeResize="0"/>
          <p:nvPr/>
        </p:nvPicPr>
        <p:blipFill rotWithShape="1">
          <a:blip r:embed="rId4">
            <a:alphaModFix/>
          </a:blip>
          <a:srcRect b="0" l="0" r="0" t="0"/>
          <a:stretch/>
        </p:blipFill>
        <p:spPr>
          <a:xfrm>
            <a:off x="2109812" y="3150574"/>
            <a:ext cx="628175" cy="628129"/>
          </a:xfrm>
          <a:prstGeom prst="rect">
            <a:avLst/>
          </a:prstGeom>
          <a:noFill/>
          <a:ln>
            <a:noFill/>
          </a:ln>
        </p:spPr>
      </p:pic>
      <p:sp>
        <p:nvSpPr>
          <p:cNvPr id="493" name="Google Shape;493;p14"/>
          <p:cNvSpPr txBox="1"/>
          <p:nvPr/>
        </p:nvSpPr>
        <p:spPr>
          <a:xfrm>
            <a:off x="3925250" y="3645424"/>
            <a:ext cx="978900" cy="62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2"/>
                </a:solidFill>
                <a:latin typeface="Roboto"/>
                <a:ea typeface="Roboto"/>
                <a:cs typeface="Roboto"/>
                <a:sym typeface="Roboto"/>
              </a:rPr>
              <a:t>Data Lifecycle</a:t>
            </a:r>
            <a:endParaRPr b="1" i="0" sz="1400" u="none" cap="none" strike="noStrike">
              <a:solidFill>
                <a:schemeClr val="accent2"/>
              </a:solidFill>
              <a:latin typeface="Roboto"/>
              <a:ea typeface="Roboto"/>
              <a:cs typeface="Roboto"/>
              <a:sym typeface="Roboto"/>
            </a:endParaRPr>
          </a:p>
        </p:txBody>
      </p:sp>
      <p:sp>
        <p:nvSpPr>
          <p:cNvPr id="494" name="Google Shape;494;p14"/>
          <p:cNvSpPr/>
          <p:nvPr/>
        </p:nvSpPr>
        <p:spPr>
          <a:xfrm>
            <a:off x="4198602" y="3182100"/>
            <a:ext cx="432197" cy="458986"/>
          </a:xfrm>
          <a:custGeom>
            <a:rect b="b" l="l" r="r" t="t"/>
            <a:pathLst>
              <a:path extrusionOk="0" h="714375" w="714375">
                <a:moveTo>
                  <a:pt x="711041" y="359569"/>
                </a:moveTo>
                <a:cubicBezTo>
                  <a:pt x="711041" y="330041"/>
                  <a:pt x="688181" y="306229"/>
                  <a:pt x="659606" y="304324"/>
                </a:cubicBezTo>
                <a:cubicBezTo>
                  <a:pt x="651986" y="261461"/>
                  <a:pt x="635794" y="221456"/>
                  <a:pt x="611981" y="185261"/>
                </a:cubicBezTo>
                <a:cubicBezTo>
                  <a:pt x="619601" y="175736"/>
                  <a:pt x="624364" y="163354"/>
                  <a:pt x="624364" y="150019"/>
                </a:cubicBezTo>
                <a:cubicBezTo>
                  <a:pt x="624364" y="119539"/>
                  <a:pt x="599599" y="93821"/>
                  <a:pt x="568166" y="93821"/>
                </a:cubicBezTo>
                <a:cubicBezTo>
                  <a:pt x="554831" y="93821"/>
                  <a:pt x="543401" y="98584"/>
                  <a:pt x="533876" y="105251"/>
                </a:cubicBezTo>
                <a:cubicBezTo>
                  <a:pt x="498634" y="79534"/>
                  <a:pt x="457676" y="63341"/>
                  <a:pt x="414814" y="54769"/>
                </a:cubicBezTo>
                <a:cubicBezTo>
                  <a:pt x="411004" y="28099"/>
                  <a:pt x="387191" y="7144"/>
                  <a:pt x="359569" y="7144"/>
                </a:cubicBezTo>
                <a:cubicBezTo>
                  <a:pt x="330994" y="7144"/>
                  <a:pt x="308134" y="28099"/>
                  <a:pt x="304324" y="54769"/>
                </a:cubicBezTo>
                <a:cubicBezTo>
                  <a:pt x="260509" y="63341"/>
                  <a:pt x="220504" y="80486"/>
                  <a:pt x="184309" y="105251"/>
                </a:cubicBezTo>
                <a:cubicBezTo>
                  <a:pt x="174784" y="97631"/>
                  <a:pt x="162401" y="92869"/>
                  <a:pt x="150019" y="92869"/>
                </a:cubicBezTo>
                <a:cubicBezTo>
                  <a:pt x="119539" y="92869"/>
                  <a:pt x="93821" y="117634"/>
                  <a:pt x="93821" y="149066"/>
                </a:cubicBezTo>
                <a:cubicBezTo>
                  <a:pt x="93821" y="162401"/>
                  <a:pt x="98584" y="174784"/>
                  <a:pt x="106204" y="184309"/>
                </a:cubicBezTo>
                <a:cubicBezTo>
                  <a:pt x="82391" y="219551"/>
                  <a:pt x="66199" y="259556"/>
                  <a:pt x="58579" y="302419"/>
                </a:cubicBezTo>
                <a:cubicBezTo>
                  <a:pt x="30004" y="306229"/>
                  <a:pt x="7144" y="330041"/>
                  <a:pt x="7144" y="359569"/>
                </a:cubicBezTo>
                <a:cubicBezTo>
                  <a:pt x="7144" y="389096"/>
                  <a:pt x="30004" y="413861"/>
                  <a:pt x="59531" y="415766"/>
                </a:cubicBezTo>
                <a:cubicBezTo>
                  <a:pt x="68104" y="458629"/>
                  <a:pt x="85249" y="497681"/>
                  <a:pt x="109061" y="531971"/>
                </a:cubicBezTo>
                <a:cubicBezTo>
                  <a:pt x="99536" y="541496"/>
                  <a:pt x="93821" y="555784"/>
                  <a:pt x="93821" y="570071"/>
                </a:cubicBezTo>
                <a:cubicBezTo>
                  <a:pt x="93821" y="600551"/>
                  <a:pt x="118586" y="626269"/>
                  <a:pt x="150019" y="626269"/>
                </a:cubicBezTo>
                <a:cubicBezTo>
                  <a:pt x="165259" y="626269"/>
                  <a:pt x="178594" y="620554"/>
                  <a:pt x="189071" y="610076"/>
                </a:cubicBezTo>
                <a:cubicBezTo>
                  <a:pt x="223361" y="632936"/>
                  <a:pt x="262414" y="649129"/>
                  <a:pt x="303371" y="656749"/>
                </a:cubicBezTo>
                <a:cubicBezTo>
                  <a:pt x="303371" y="687229"/>
                  <a:pt x="328136" y="712946"/>
                  <a:pt x="359569" y="712946"/>
                </a:cubicBezTo>
                <a:cubicBezTo>
                  <a:pt x="390049" y="712946"/>
                  <a:pt x="415766" y="688181"/>
                  <a:pt x="415766" y="656749"/>
                </a:cubicBezTo>
                <a:cubicBezTo>
                  <a:pt x="415766" y="656749"/>
                  <a:pt x="415766" y="656749"/>
                  <a:pt x="415766" y="656749"/>
                </a:cubicBezTo>
                <a:cubicBezTo>
                  <a:pt x="456724" y="649129"/>
                  <a:pt x="494824" y="632936"/>
                  <a:pt x="530066" y="610076"/>
                </a:cubicBezTo>
                <a:cubicBezTo>
                  <a:pt x="540544" y="620554"/>
                  <a:pt x="553879" y="626269"/>
                  <a:pt x="569119" y="626269"/>
                </a:cubicBezTo>
                <a:cubicBezTo>
                  <a:pt x="599599" y="626269"/>
                  <a:pt x="625316" y="601504"/>
                  <a:pt x="625316" y="570071"/>
                </a:cubicBezTo>
                <a:cubicBezTo>
                  <a:pt x="625316" y="554831"/>
                  <a:pt x="619601" y="541496"/>
                  <a:pt x="609124" y="531019"/>
                </a:cubicBezTo>
                <a:cubicBezTo>
                  <a:pt x="633889" y="495776"/>
                  <a:pt x="650081" y="457676"/>
                  <a:pt x="658654" y="415766"/>
                </a:cubicBezTo>
                <a:cubicBezTo>
                  <a:pt x="688181" y="413861"/>
                  <a:pt x="711041" y="389096"/>
                  <a:pt x="711041" y="359569"/>
                </a:cubicBezTo>
                <a:close/>
                <a:moveTo>
                  <a:pt x="150019" y="512921"/>
                </a:moveTo>
                <a:cubicBezTo>
                  <a:pt x="140494" y="512921"/>
                  <a:pt x="131921" y="515779"/>
                  <a:pt x="123349" y="519589"/>
                </a:cubicBezTo>
                <a:cubicBezTo>
                  <a:pt x="101441" y="488156"/>
                  <a:pt x="86201" y="451961"/>
                  <a:pt x="77629" y="412909"/>
                </a:cubicBezTo>
                <a:cubicBezTo>
                  <a:pt x="98584" y="407194"/>
                  <a:pt x="114776" y="390049"/>
                  <a:pt x="118586" y="368141"/>
                </a:cubicBezTo>
                <a:cubicBezTo>
                  <a:pt x="145256" y="367189"/>
                  <a:pt x="187166" y="359569"/>
                  <a:pt x="234791" y="350996"/>
                </a:cubicBezTo>
                <a:cubicBezTo>
                  <a:pt x="282416" y="342424"/>
                  <a:pt x="337661" y="332899"/>
                  <a:pt x="391001" y="327184"/>
                </a:cubicBezTo>
                <a:cubicBezTo>
                  <a:pt x="385286" y="380524"/>
                  <a:pt x="375761" y="435769"/>
                  <a:pt x="367189" y="483394"/>
                </a:cubicBezTo>
                <a:cubicBezTo>
                  <a:pt x="358616" y="531019"/>
                  <a:pt x="351949" y="572929"/>
                  <a:pt x="350044" y="599599"/>
                </a:cubicBezTo>
                <a:cubicBezTo>
                  <a:pt x="329089" y="602456"/>
                  <a:pt x="312896" y="617696"/>
                  <a:pt x="306229" y="636746"/>
                </a:cubicBezTo>
                <a:cubicBezTo>
                  <a:pt x="267176" y="629126"/>
                  <a:pt x="230981" y="614839"/>
                  <a:pt x="199549" y="592931"/>
                </a:cubicBezTo>
                <a:cubicBezTo>
                  <a:pt x="203359" y="585311"/>
                  <a:pt x="205264" y="576739"/>
                  <a:pt x="205264" y="568166"/>
                </a:cubicBezTo>
                <a:cubicBezTo>
                  <a:pt x="205264" y="537686"/>
                  <a:pt x="180499" y="512921"/>
                  <a:pt x="150019" y="512921"/>
                </a:cubicBezTo>
                <a:close/>
                <a:moveTo>
                  <a:pt x="150019" y="205264"/>
                </a:moveTo>
                <a:cubicBezTo>
                  <a:pt x="180499" y="205264"/>
                  <a:pt x="206216" y="180499"/>
                  <a:pt x="206216" y="149066"/>
                </a:cubicBezTo>
                <a:cubicBezTo>
                  <a:pt x="206216" y="137636"/>
                  <a:pt x="203359" y="128111"/>
                  <a:pt x="197644" y="118586"/>
                </a:cubicBezTo>
                <a:cubicBezTo>
                  <a:pt x="230029" y="96679"/>
                  <a:pt x="266224" y="80486"/>
                  <a:pt x="305276" y="72866"/>
                </a:cubicBezTo>
                <a:cubicBezTo>
                  <a:pt x="310039" y="98584"/>
                  <a:pt x="332899" y="117634"/>
                  <a:pt x="360521" y="117634"/>
                </a:cubicBezTo>
                <a:cubicBezTo>
                  <a:pt x="368141" y="117634"/>
                  <a:pt x="374809" y="116681"/>
                  <a:pt x="381476" y="113824"/>
                </a:cubicBezTo>
                <a:cubicBezTo>
                  <a:pt x="383381" y="121444"/>
                  <a:pt x="385286" y="130016"/>
                  <a:pt x="388144" y="138589"/>
                </a:cubicBezTo>
                <a:cubicBezTo>
                  <a:pt x="300514" y="170021"/>
                  <a:pt x="196691" y="232886"/>
                  <a:pt x="100489" y="314801"/>
                </a:cubicBezTo>
                <a:cubicBezTo>
                  <a:pt x="93821" y="310039"/>
                  <a:pt x="87154" y="306229"/>
                  <a:pt x="78581" y="304324"/>
                </a:cubicBezTo>
                <a:cubicBezTo>
                  <a:pt x="85249" y="265271"/>
                  <a:pt x="100489" y="228124"/>
                  <a:pt x="122396" y="196691"/>
                </a:cubicBezTo>
                <a:cubicBezTo>
                  <a:pt x="129064" y="202406"/>
                  <a:pt x="138589" y="205264"/>
                  <a:pt x="150019" y="205264"/>
                </a:cubicBezTo>
                <a:close/>
                <a:moveTo>
                  <a:pt x="413861" y="73819"/>
                </a:moveTo>
                <a:cubicBezTo>
                  <a:pt x="451961" y="81439"/>
                  <a:pt x="487204" y="95726"/>
                  <a:pt x="519589" y="117634"/>
                </a:cubicBezTo>
                <a:cubicBezTo>
                  <a:pt x="487204" y="113824"/>
                  <a:pt x="447199" y="119539"/>
                  <a:pt x="402431" y="133826"/>
                </a:cubicBezTo>
                <a:cubicBezTo>
                  <a:pt x="400526" y="124301"/>
                  <a:pt x="397669" y="113824"/>
                  <a:pt x="394811" y="105251"/>
                </a:cubicBezTo>
                <a:cubicBezTo>
                  <a:pt x="405289" y="97631"/>
                  <a:pt x="411956" y="86201"/>
                  <a:pt x="413861" y="73819"/>
                </a:cubicBezTo>
                <a:close/>
                <a:moveTo>
                  <a:pt x="396716" y="234791"/>
                </a:moveTo>
                <a:cubicBezTo>
                  <a:pt x="396716" y="258604"/>
                  <a:pt x="394811" y="283369"/>
                  <a:pt x="392906" y="309086"/>
                </a:cubicBezTo>
                <a:cubicBezTo>
                  <a:pt x="337661" y="314801"/>
                  <a:pt x="280511" y="325279"/>
                  <a:pt x="231934" y="333851"/>
                </a:cubicBezTo>
                <a:cubicBezTo>
                  <a:pt x="185261" y="341471"/>
                  <a:pt x="144304" y="349091"/>
                  <a:pt x="118586" y="350044"/>
                </a:cubicBezTo>
                <a:cubicBezTo>
                  <a:pt x="117634" y="342424"/>
                  <a:pt x="114776" y="335756"/>
                  <a:pt x="110966" y="330041"/>
                </a:cubicBezTo>
                <a:cubicBezTo>
                  <a:pt x="210979" y="244316"/>
                  <a:pt x="310039" y="188119"/>
                  <a:pt x="390049" y="158591"/>
                </a:cubicBezTo>
                <a:cubicBezTo>
                  <a:pt x="393859" y="182404"/>
                  <a:pt x="396716" y="209074"/>
                  <a:pt x="396716" y="234791"/>
                </a:cubicBezTo>
                <a:close/>
                <a:moveTo>
                  <a:pt x="388144" y="607219"/>
                </a:moveTo>
                <a:cubicBezTo>
                  <a:pt x="382429" y="603409"/>
                  <a:pt x="375761" y="601504"/>
                  <a:pt x="369094" y="600551"/>
                </a:cubicBezTo>
                <a:cubicBezTo>
                  <a:pt x="370046" y="574834"/>
                  <a:pt x="377666" y="533876"/>
                  <a:pt x="385286" y="487204"/>
                </a:cubicBezTo>
                <a:cubicBezTo>
                  <a:pt x="393859" y="437674"/>
                  <a:pt x="403384" y="381476"/>
                  <a:pt x="410051" y="326231"/>
                </a:cubicBezTo>
                <a:cubicBezTo>
                  <a:pt x="435769" y="323374"/>
                  <a:pt x="460534" y="322421"/>
                  <a:pt x="484346" y="322421"/>
                </a:cubicBezTo>
                <a:cubicBezTo>
                  <a:pt x="509111" y="322421"/>
                  <a:pt x="535781" y="325279"/>
                  <a:pt x="559594" y="329089"/>
                </a:cubicBezTo>
                <a:cubicBezTo>
                  <a:pt x="529114" y="410051"/>
                  <a:pt x="471011" y="510064"/>
                  <a:pt x="388144" y="607219"/>
                </a:cubicBezTo>
                <a:close/>
                <a:moveTo>
                  <a:pt x="484346" y="303371"/>
                </a:moveTo>
                <a:cubicBezTo>
                  <a:pt x="461486" y="303371"/>
                  <a:pt x="436721" y="305276"/>
                  <a:pt x="411956" y="307181"/>
                </a:cubicBezTo>
                <a:cubicBezTo>
                  <a:pt x="413861" y="282416"/>
                  <a:pt x="415766" y="257651"/>
                  <a:pt x="415766" y="234791"/>
                </a:cubicBezTo>
                <a:cubicBezTo>
                  <a:pt x="415766" y="213836"/>
                  <a:pt x="412909" y="183356"/>
                  <a:pt x="407194" y="152876"/>
                </a:cubicBezTo>
                <a:cubicBezTo>
                  <a:pt x="450056" y="138589"/>
                  <a:pt x="487204" y="133826"/>
                  <a:pt x="514826" y="135731"/>
                </a:cubicBezTo>
                <a:cubicBezTo>
                  <a:pt x="513874" y="140494"/>
                  <a:pt x="512921" y="144304"/>
                  <a:pt x="512921" y="149066"/>
                </a:cubicBezTo>
                <a:cubicBezTo>
                  <a:pt x="512921" y="179546"/>
                  <a:pt x="537686" y="205264"/>
                  <a:pt x="569119" y="205264"/>
                </a:cubicBezTo>
                <a:cubicBezTo>
                  <a:pt x="573881" y="205264"/>
                  <a:pt x="578644" y="204311"/>
                  <a:pt x="582454" y="203359"/>
                </a:cubicBezTo>
                <a:cubicBezTo>
                  <a:pt x="585311" y="231934"/>
                  <a:pt x="579596" y="269081"/>
                  <a:pt x="565309" y="310991"/>
                </a:cubicBezTo>
                <a:cubicBezTo>
                  <a:pt x="534829" y="306229"/>
                  <a:pt x="504349" y="303371"/>
                  <a:pt x="484346" y="303371"/>
                </a:cubicBezTo>
                <a:close/>
                <a:moveTo>
                  <a:pt x="600551" y="200501"/>
                </a:moveTo>
                <a:cubicBezTo>
                  <a:pt x="621506" y="232886"/>
                  <a:pt x="634841" y="268129"/>
                  <a:pt x="641509" y="305276"/>
                </a:cubicBezTo>
                <a:cubicBezTo>
                  <a:pt x="630079" y="308134"/>
                  <a:pt x="620554" y="313849"/>
                  <a:pt x="612934" y="322421"/>
                </a:cubicBezTo>
                <a:cubicBezTo>
                  <a:pt x="603409" y="319564"/>
                  <a:pt x="593884" y="316706"/>
                  <a:pt x="583406" y="314801"/>
                </a:cubicBezTo>
                <a:cubicBezTo>
                  <a:pt x="597694" y="271939"/>
                  <a:pt x="604361" y="232886"/>
                  <a:pt x="600551" y="200501"/>
                </a:cubicBezTo>
                <a:close/>
                <a:moveTo>
                  <a:pt x="569119" y="111919"/>
                </a:moveTo>
                <a:cubicBezTo>
                  <a:pt x="590074" y="111919"/>
                  <a:pt x="606266" y="129064"/>
                  <a:pt x="606266" y="149066"/>
                </a:cubicBezTo>
                <a:cubicBezTo>
                  <a:pt x="606266" y="169069"/>
                  <a:pt x="589121" y="186214"/>
                  <a:pt x="569119" y="186214"/>
                </a:cubicBezTo>
                <a:cubicBezTo>
                  <a:pt x="549116" y="186214"/>
                  <a:pt x="531019" y="170021"/>
                  <a:pt x="531019" y="150019"/>
                </a:cubicBezTo>
                <a:cubicBezTo>
                  <a:pt x="531019" y="130016"/>
                  <a:pt x="548164" y="111919"/>
                  <a:pt x="569119" y="111919"/>
                </a:cubicBezTo>
                <a:close/>
                <a:moveTo>
                  <a:pt x="25241" y="359569"/>
                </a:moveTo>
                <a:cubicBezTo>
                  <a:pt x="25241" y="338614"/>
                  <a:pt x="42386" y="322421"/>
                  <a:pt x="62389" y="322421"/>
                </a:cubicBezTo>
                <a:cubicBezTo>
                  <a:pt x="82391" y="322421"/>
                  <a:pt x="99536" y="339566"/>
                  <a:pt x="99536" y="359569"/>
                </a:cubicBezTo>
                <a:cubicBezTo>
                  <a:pt x="99536" y="379571"/>
                  <a:pt x="83344" y="396716"/>
                  <a:pt x="63341" y="396716"/>
                </a:cubicBezTo>
                <a:cubicBezTo>
                  <a:pt x="43339" y="396716"/>
                  <a:pt x="25241" y="379571"/>
                  <a:pt x="25241" y="359569"/>
                </a:cubicBezTo>
                <a:close/>
                <a:moveTo>
                  <a:pt x="401479" y="619601"/>
                </a:moveTo>
                <a:cubicBezTo>
                  <a:pt x="483394" y="523399"/>
                  <a:pt x="546259" y="420529"/>
                  <a:pt x="577691" y="331946"/>
                </a:cubicBezTo>
                <a:cubicBezTo>
                  <a:pt x="587216" y="333851"/>
                  <a:pt x="595789" y="335756"/>
                  <a:pt x="603409" y="338614"/>
                </a:cubicBezTo>
                <a:cubicBezTo>
                  <a:pt x="600551" y="345281"/>
                  <a:pt x="599599" y="351949"/>
                  <a:pt x="599599" y="359569"/>
                </a:cubicBezTo>
                <a:cubicBezTo>
                  <a:pt x="599599" y="385286"/>
                  <a:pt x="616744" y="406241"/>
                  <a:pt x="640556" y="412909"/>
                </a:cubicBezTo>
                <a:cubicBezTo>
                  <a:pt x="632936" y="451009"/>
                  <a:pt x="617696" y="487204"/>
                  <a:pt x="594836" y="518636"/>
                </a:cubicBezTo>
                <a:cubicBezTo>
                  <a:pt x="587216" y="514826"/>
                  <a:pt x="578644" y="512921"/>
                  <a:pt x="569119" y="512921"/>
                </a:cubicBezTo>
                <a:cubicBezTo>
                  <a:pt x="538639" y="512921"/>
                  <a:pt x="512921" y="537686"/>
                  <a:pt x="512921" y="569119"/>
                </a:cubicBezTo>
                <a:cubicBezTo>
                  <a:pt x="512921" y="577691"/>
                  <a:pt x="514826" y="586264"/>
                  <a:pt x="518636" y="593884"/>
                </a:cubicBezTo>
                <a:cubicBezTo>
                  <a:pt x="486251" y="615791"/>
                  <a:pt x="450056" y="630079"/>
                  <a:pt x="411956" y="637699"/>
                </a:cubicBezTo>
                <a:cubicBezTo>
                  <a:pt x="410051" y="630079"/>
                  <a:pt x="406241" y="624364"/>
                  <a:pt x="401479" y="619601"/>
                </a:cubicBezTo>
                <a:close/>
                <a:moveTo>
                  <a:pt x="569119" y="606266"/>
                </a:moveTo>
                <a:cubicBezTo>
                  <a:pt x="548164" y="606266"/>
                  <a:pt x="531971" y="589121"/>
                  <a:pt x="531971" y="569119"/>
                </a:cubicBezTo>
                <a:cubicBezTo>
                  <a:pt x="531971" y="549116"/>
                  <a:pt x="548164" y="531019"/>
                  <a:pt x="569119" y="531019"/>
                </a:cubicBezTo>
                <a:cubicBezTo>
                  <a:pt x="590074" y="531019"/>
                  <a:pt x="606266" y="548164"/>
                  <a:pt x="606266" y="568166"/>
                </a:cubicBezTo>
                <a:cubicBezTo>
                  <a:pt x="606266" y="588169"/>
                  <a:pt x="589121" y="606266"/>
                  <a:pt x="569119" y="606266"/>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sp>
        <p:nvSpPr>
          <p:cNvPr id="495" name="Google Shape;495;p14"/>
          <p:cNvSpPr txBox="1"/>
          <p:nvPr/>
        </p:nvSpPr>
        <p:spPr>
          <a:xfrm>
            <a:off x="5916050" y="3595699"/>
            <a:ext cx="1131300" cy="62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2"/>
                </a:solidFill>
                <a:latin typeface="Roboto"/>
                <a:ea typeface="Roboto"/>
                <a:cs typeface="Roboto"/>
                <a:sym typeface="Roboto"/>
              </a:rPr>
              <a:t>Easy and Portable</a:t>
            </a:r>
            <a:endParaRPr b="1" i="0" sz="1400" u="none" cap="none" strike="noStrike">
              <a:solidFill>
                <a:schemeClr val="accent2"/>
              </a:solidFill>
              <a:latin typeface="Roboto"/>
              <a:ea typeface="Roboto"/>
              <a:cs typeface="Roboto"/>
              <a:sym typeface="Roboto"/>
            </a:endParaRPr>
          </a:p>
        </p:txBody>
      </p:sp>
      <p:sp>
        <p:nvSpPr>
          <p:cNvPr id="496" name="Google Shape;496;p14"/>
          <p:cNvSpPr/>
          <p:nvPr/>
        </p:nvSpPr>
        <p:spPr>
          <a:xfrm>
            <a:off x="6233300" y="3231824"/>
            <a:ext cx="496800" cy="308100"/>
          </a:xfrm>
          <a:prstGeom prst="stripedRightArrow">
            <a:avLst>
              <a:gd fmla="val 50000" name="adj1"/>
              <a:gd fmla="val 50000" name="adj2"/>
            </a:avLst>
          </a:prstGeom>
          <a:solidFill>
            <a:schemeClr val="lt2"/>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7" name="Google Shape;497;p14"/>
          <p:cNvGrpSpPr/>
          <p:nvPr/>
        </p:nvGrpSpPr>
        <p:grpSpPr>
          <a:xfrm>
            <a:off x="3270446" y="1659680"/>
            <a:ext cx="385694" cy="512759"/>
            <a:chOff x="9656763" y="2338388"/>
            <a:chExt cx="482601" cy="641350"/>
          </a:xfrm>
        </p:grpSpPr>
        <p:sp>
          <p:nvSpPr>
            <p:cNvPr id="498" name="Google Shape;498;p14"/>
            <p:cNvSpPr/>
            <p:nvPr/>
          </p:nvSpPr>
          <p:spPr>
            <a:xfrm>
              <a:off x="9939338" y="2463801"/>
              <a:ext cx="63500" cy="65088"/>
            </a:xfrm>
            <a:custGeom>
              <a:rect b="b" l="l" r="r" t="t"/>
              <a:pathLst>
                <a:path extrusionOk="0" h="34" w="34">
                  <a:moveTo>
                    <a:pt x="17" y="34"/>
                  </a:moveTo>
                  <a:cubicBezTo>
                    <a:pt x="26" y="34"/>
                    <a:pt x="34" y="27"/>
                    <a:pt x="34" y="17"/>
                  </a:cubicBezTo>
                  <a:cubicBezTo>
                    <a:pt x="34" y="8"/>
                    <a:pt x="26" y="0"/>
                    <a:pt x="17" y="0"/>
                  </a:cubicBezTo>
                  <a:cubicBezTo>
                    <a:pt x="7" y="0"/>
                    <a:pt x="0" y="8"/>
                    <a:pt x="0" y="17"/>
                  </a:cubicBezTo>
                  <a:cubicBezTo>
                    <a:pt x="0" y="27"/>
                    <a:pt x="8" y="34"/>
                    <a:pt x="17" y="34"/>
                  </a:cubicBezTo>
                  <a:close/>
                  <a:moveTo>
                    <a:pt x="17" y="7"/>
                  </a:moveTo>
                  <a:cubicBezTo>
                    <a:pt x="23" y="7"/>
                    <a:pt x="27" y="12"/>
                    <a:pt x="27" y="17"/>
                  </a:cubicBezTo>
                  <a:cubicBezTo>
                    <a:pt x="27" y="23"/>
                    <a:pt x="22" y="27"/>
                    <a:pt x="17" y="27"/>
                  </a:cubicBezTo>
                  <a:cubicBezTo>
                    <a:pt x="12" y="27"/>
                    <a:pt x="7" y="23"/>
                    <a:pt x="7" y="17"/>
                  </a:cubicBezTo>
                  <a:cubicBezTo>
                    <a:pt x="7" y="12"/>
                    <a:pt x="11" y="7"/>
                    <a:pt x="17" y="7"/>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499" name="Google Shape;499;p14"/>
            <p:cNvSpPr/>
            <p:nvPr/>
          </p:nvSpPr>
          <p:spPr>
            <a:xfrm>
              <a:off x="9712326" y="2490788"/>
              <a:ext cx="193800" cy="12600"/>
            </a:xfrm>
            <a:prstGeom prst="rect">
              <a:avLst/>
            </a:pr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500" name="Google Shape;500;p14"/>
            <p:cNvSpPr/>
            <p:nvPr/>
          </p:nvSpPr>
          <p:spPr>
            <a:xfrm>
              <a:off x="9939338" y="2608263"/>
              <a:ext cx="63500" cy="63500"/>
            </a:xfrm>
            <a:custGeom>
              <a:rect b="b" l="l" r="r" t="t"/>
              <a:pathLst>
                <a:path extrusionOk="0" h="34" w="34">
                  <a:moveTo>
                    <a:pt x="17" y="34"/>
                  </a:moveTo>
                  <a:cubicBezTo>
                    <a:pt x="26" y="34"/>
                    <a:pt x="34" y="27"/>
                    <a:pt x="34" y="17"/>
                  </a:cubicBezTo>
                  <a:cubicBezTo>
                    <a:pt x="34" y="8"/>
                    <a:pt x="26" y="0"/>
                    <a:pt x="17" y="0"/>
                  </a:cubicBezTo>
                  <a:cubicBezTo>
                    <a:pt x="7" y="0"/>
                    <a:pt x="0" y="8"/>
                    <a:pt x="0" y="17"/>
                  </a:cubicBezTo>
                  <a:cubicBezTo>
                    <a:pt x="0" y="27"/>
                    <a:pt x="8" y="34"/>
                    <a:pt x="17" y="34"/>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501" name="Google Shape;501;p14"/>
            <p:cNvSpPr/>
            <p:nvPr/>
          </p:nvSpPr>
          <p:spPr>
            <a:xfrm>
              <a:off x="9712326" y="2635251"/>
              <a:ext cx="193800" cy="12600"/>
            </a:xfrm>
            <a:prstGeom prst="rect">
              <a:avLst/>
            </a:pr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502" name="Google Shape;502;p14"/>
            <p:cNvSpPr/>
            <p:nvPr/>
          </p:nvSpPr>
          <p:spPr>
            <a:xfrm>
              <a:off x="9939338" y="2754313"/>
              <a:ext cx="63500" cy="63500"/>
            </a:xfrm>
            <a:custGeom>
              <a:rect b="b" l="l" r="r" t="t"/>
              <a:pathLst>
                <a:path extrusionOk="0" h="34" w="34">
                  <a:moveTo>
                    <a:pt x="17" y="34"/>
                  </a:moveTo>
                  <a:cubicBezTo>
                    <a:pt x="26" y="34"/>
                    <a:pt x="34" y="27"/>
                    <a:pt x="34" y="17"/>
                  </a:cubicBezTo>
                  <a:cubicBezTo>
                    <a:pt x="34" y="8"/>
                    <a:pt x="26" y="0"/>
                    <a:pt x="17" y="0"/>
                  </a:cubicBezTo>
                  <a:cubicBezTo>
                    <a:pt x="7" y="0"/>
                    <a:pt x="0" y="8"/>
                    <a:pt x="0" y="17"/>
                  </a:cubicBezTo>
                  <a:cubicBezTo>
                    <a:pt x="0" y="27"/>
                    <a:pt x="8" y="34"/>
                    <a:pt x="17" y="34"/>
                  </a:cubicBezTo>
                  <a:close/>
                  <a:moveTo>
                    <a:pt x="17" y="7"/>
                  </a:moveTo>
                  <a:cubicBezTo>
                    <a:pt x="23" y="7"/>
                    <a:pt x="27" y="12"/>
                    <a:pt x="27" y="17"/>
                  </a:cubicBezTo>
                  <a:cubicBezTo>
                    <a:pt x="27" y="23"/>
                    <a:pt x="22" y="27"/>
                    <a:pt x="17" y="27"/>
                  </a:cubicBezTo>
                  <a:cubicBezTo>
                    <a:pt x="12" y="27"/>
                    <a:pt x="7" y="22"/>
                    <a:pt x="7" y="17"/>
                  </a:cubicBezTo>
                  <a:cubicBezTo>
                    <a:pt x="7" y="12"/>
                    <a:pt x="11" y="7"/>
                    <a:pt x="17" y="7"/>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503" name="Google Shape;503;p14"/>
            <p:cNvSpPr/>
            <p:nvPr/>
          </p:nvSpPr>
          <p:spPr>
            <a:xfrm>
              <a:off x="9712326" y="2781301"/>
              <a:ext cx="193800" cy="12600"/>
            </a:xfrm>
            <a:prstGeom prst="rect">
              <a:avLst/>
            </a:pr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504" name="Google Shape;504;p14"/>
            <p:cNvSpPr/>
            <p:nvPr/>
          </p:nvSpPr>
          <p:spPr>
            <a:xfrm>
              <a:off x="9969501" y="2928938"/>
              <a:ext cx="25500" cy="14400"/>
            </a:xfrm>
            <a:prstGeom prst="rect">
              <a:avLst/>
            </a:pr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505" name="Google Shape;505;p14"/>
            <p:cNvSpPr/>
            <p:nvPr/>
          </p:nvSpPr>
          <p:spPr>
            <a:xfrm>
              <a:off x="9710738" y="2928938"/>
              <a:ext cx="23700" cy="14400"/>
            </a:xfrm>
            <a:prstGeom prst="rect">
              <a:avLst/>
            </a:pr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506" name="Google Shape;506;p14"/>
            <p:cNvSpPr/>
            <p:nvPr/>
          </p:nvSpPr>
          <p:spPr>
            <a:xfrm>
              <a:off x="9761538" y="2928938"/>
              <a:ext cx="23700" cy="14400"/>
            </a:xfrm>
            <a:prstGeom prst="rect">
              <a:avLst/>
            </a:pr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507" name="Google Shape;507;p14"/>
            <p:cNvSpPr/>
            <p:nvPr/>
          </p:nvSpPr>
          <p:spPr>
            <a:xfrm>
              <a:off x="9656763" y="2928938"/>
              <a:ext cx="25500" cy="14400"/>
            </a:xfrm>
            <a:prstGeom prst="rect">
              <a:avLst/>
            </a:pr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508" name="Google Shape;508;p14"/>
            <p:cNvSpPr/>
            <p:nvPr/>
          </p:nvSpPr>
          <p:spPr>
            <a:xfrm>
              <a:off x="10074276" y="2928938"/>
              <a:ext cx="25500" cy="14400"/>
            </a:xfrm>
            <a:prstGeom prst="rect">
              <a:avLst/>
            </a:pr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509" name="Google Shape;509;p14"/>
            <p:cNvSpPr/>
            <p:nvPr/>
          </p:nvSpPr>
          <p:spPr>
            <a:xfrm>
              <a:off x="10021888" y="2928938"/>
              <a:ext cx="25500" cy="14400"/>
            </a:xfrm>
            <a:prstGeom prst="rect">
              <a:avLst/>
            </a:pr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510" name="Google Shape;510;p14"/>
            <p:cNvSpPr/>
            <p:nvPr/>
          </p:nvSpPr>
          <p:spPr>
            <a:xfrm>
              <a:off x="9658351" y="2338388"/>
              <a:ext cx="481013" cy="641350"/>
            </a:xfrm>
            <a:custGeom>
              <a:rect b="b" l="l" r="r" t="t"/>
              <a:pathLst>
                <a:path extrusionOk="0" h="338" w="254">
                  <a:moveTo>
                    <a:pt x="40" y="0"/>
                  </a:moveTo>
                  <a:cubicBezTo>
                    <a:pt x="40" y="20"/>
                    <a:pt x="40" y="20"/>
                    <a:pt x="40" y="20"/>
                  </a:cubicBezTo>
                  <a:cubicBezTo>
                    <a:pt x="20" y="20"/>
                    <a:pt x="20" y="20"/>
                    <a:pt x="20" y="20"/>
                  </a:cubicBezTo>
                  <a:cubicBezTo>
                    <a:pt x="20" y="40"/>
                    <a:pt x="20" y="40"/>
                    <a:pt x="20" y="40"/>
                  </a:cubicBezTo>
                  <a:cubicBezTo>
                    <a:pt x="0" y="40"/>
                    <a:pt x="0" y="40"/>
                    <a:pt x="0" y="40"/>
                  </a:cubicBezTo>
                  <a:cubicBezTo>
                    <a:pt x="0" y="279"/>
                    <a:pt x="0" y="279"/>
                    <a:pt x="0" y="279"/>
                  </a:cubicBezTo>
                  <a:cubicBezTo>
                    <a:pt x="112" y="279"/>
                    <a:pt x="112" y="279"/>
                    <a:pt x="112" y="279"/>
                  </a:cubicBezTo>
                  <a:cubicBezTo>
                    <a:pt x="112" y="292"/>
                    <a:pt x="112" y="292"/>
                    <a:pt x="112" y="292"/>
                  </a:cubicBezTo>
                  <a:cubicBezTo>
                    <a:pt x="102" y="293"/>
                    <a:pt x="94" y="301"/>
                    <a:pt x="93" y="311"/>
                  </a:cubicBezTo>
                  <a:cubicBezTo>
                    <a:pt x="82" y="311"/>
                    <a:pt x="82" y="311"/>
                    <a:pt x="82" y="311"/>
                  </a:cubicBezTo>
                  <a:cubicBezTo>
                    <a:pt x="82" y="319"/>
                    <a:pt x="82" y="319"/>
                    <a:pt x="82" y="319"/>
                  </a:cubicBezTo>
                  <a:cubicBezTo>
                    <a:pt x="93" y="319"/>
                    <a:pt x="93" y="319"/>
                    <a:pt x="93" y="319"/>
                  </a:cubicBezTo>
                  <a:cubicBezTo>
                    <a:pt x="95" y="330"/>
                    <a:pt x="104" y="338"/>
                    <a:pt x="116" y="338"/>
                  </a:cubicBezTo>
                  <a:cubicBezTo>
                    <a:pt x="128" y="338"/>
                    <a:pt x="137" y="330"/>
                    <a:pt x="139" y="319"/>
                  </a:cubicBezTo>
                  <a:cubicBezTo>
                    <a:pt x="150" y="319"/>
                    <a:pt x="150" y="319"/>
                    <a:pt x="150" y="319"/>
                  </a:cubicBezTo>
                  <a:cubicBezTo>
                    <a:pt x="150" y="311"/>
                    <a:pt x="150" y="311"/>
                    <a:pt x="150" y="311"/>
                  </a:cubicBezTo>
                  <a:cubicBezTo>
                    <a:pt x="139" y="311"/>
                    <a:pt x="139" y="311"/>
                    <a:pt x="139" y="311"/>
                  </a:cubicBezTo>
                  <a:cubicBezTo>
                    <a:pt x="137" y="301"/>
                    <a:pt x="130" y="293"/>
                    <a:pt x="120" y="292"/>
                  </a:cubicBezTo>
                  <a:cubicBezTo>
                    <a:pt x="120" y="279"/>
                    <a:pt x="120" y="279"/>
                    <a:pt x="120" y="279"/>
                  </a:cubicBezTo>
                  <a:cubicBezTo>
                    <a:pt x="214" y="279"/>
                    <a:pt x="214" y="279"/>
                    <a:pt x="214" y="279"/>
                  </a:cubicBezTo>
                  <a:cubicBezTo>
                    <a:pt x="214" y="259"/>
                    <a:pt x="214" y="259"/>
                    <a:pt x="214" y="259"/>
                  </a:cubicBezTo>
                  <a:cubicBezTo>
                    <a:pt x="234" y="259"/>
                    <a:pt x="234" y="259"/>
                    <a:pt x="234" y="259"/>
                  </a:cubicBezTo>
                  <a:cubicBezTo>
                    <a:pt x="234" y="239"/>
                    <a:pt x="234" y="239"/>
                    <a:pt x="234" y="239"/>
                  </a:cubicBezTo>
                  <a:cubicBezTo>
                    <a:pt x="254" y="239"/>
                    <a:pt x="254" y="239"/>
                    <a:pt x="254" y="239"/>
                  </a:cubicBezTo>
                  <a:cubicBezTo>
                    <a:pt x="254" y="0"/>
                    <a:pt x="254" y="0"/>
                    <a:pt x="254" y="0"/>
                  </a:cubicBezTo>
                  <a:lnTo>
                    <a:pt x="40" y="0"/>
                  </a:lnTo>
                  <a:close/>
                  <a:moveTo>
                    <a:pt x="132" y="315"/>
                  </a:moveTo>
                  <a:cubicBezTo>
                    <a:pt x="132" y="324"/>
                    <a:pt x="125" y="331"/>
                    <a:pt x="116" y="331"/>
                  </a:cubicBezTo>
                  <a:cubicBezTo>
                    <a:pt x="107" y="331"/>
                    <a:pt x="100" y="324"/>
                    <a:pt x="100" y="315"/>
                  </a:cubicBezTo>
                  <a:cubicBezTo>
                    <a:pt x="100" y="306"/>
                    <a:pt x="107" y="299"/>
                    <a:pt x="116" y="299"/>
                  </a:cubicBezTo>
                  <a:cubicBezTo>
                    <a:pt x="125" y="299"/>
                    <a:pt x="132" y="306"/>
                    <a:pt x="132" y="315"/>
                  </a:cubicBezTo>
                  <a:close/>
                  <a:moveTo>
                    <a:pt x="206" y="272"/>
                  </a:moveTo>
                  <a:cubicBezTo>
                    <a:pt x="7" y="272"/>
                    <a:pt x="7" y="272"/>
                    <a:pt x="7" y="272"/>
                  </a:cubicBezTo>
                  <a:cubicBezTo>
                    <a:pt x="7" y="200"/>
                    <a:pt x="7" y="200"/>
                    <a:pt x="7" y="200"/>
                  </a:cubicBezTo>
                  <a:cubicBezTo>
                    <a:pt x="206" y="200"/>
                    <a:pt x="206" y="200"/>
                    <a:pt x="206" y="200"/>
                  </a:cubicBezTo>
                  <a:lnTo>
                    <a:pt x="206" y="272"/>
                  </a:lnTo>
                  <a:close/>
                  <a:moveTo>
                    <a:pt x="206" y="193"/>
                  </a:moveTo>
                  <a:cubicBezTo>
                    <a:pt x="7" y="193"/>
                    <a:pt x="7" y="193"/>
                    <a:pt x="7" y="193"/>
                  </a:cubicBezTo>
                  <a:cubicBezTo>
                    <a:pt x="7" y="128"/>
                    <a:pt x="7" y="128"/>
                    <a:pt x="7" y="128"/>
                  </a:cubicBezTo>
                  <a:cubicBezTo>
                    <a:pt x="206" y="128"/>
                    <a:pt x="206" y="128"/>
                    <a:pt x="206" y="128"/>
                  </a:cubicBezTo>
                  <a:lnTo>
                    <a:pt x="206" y="193"/>
                  </a:lnTo>
                  <a:close/>
                  <a:moveTo>
                    <a:pt x="206" y="120"/>
                  </a:moveTo>
                  <a:cubicBezTo>
                    <a:pt x="7" y="120"/>
                    <a:pt x="7" y="120"/>
                    <a:pt x="7" y="120"/>
                  </a:cubicBezTo>
                  <a:cubicBezTo>
                    <a:pt x="7" y="47"/>
                    <a:pt x="7" y="47"/>
                    <a:pt x="7" y="47"/>
                  </a:cubicBezTo>
                  <a:cubicBezTo>
                    <a:pt x="206" y="47"/>
                    <a:pt x="206" y="47"/>
                    <a:pt x="206" y="47"/>
                  </a:cubicBezTo>
                  <a:lnTo>
                    <a:pt x="206" y="120"/>
                  </a:lnTo>
                  <a:close/>
                  <a:moveTo>
                    <a:pt x="226" y="252"/>
                  </a:moveTo>
                  <a:cubicBezTo>
                    <a:pt x="214" y="252"/>
                    <a:pt x="214" y="252"/>
                    <a:pt x="214" y="252"/>
                  </a:cubicBezTo>
                  <a:cubicBezTo>
                    <a:pt x="214" y="40"/>
                    <a:pt x="214" y="40"/>
                    <a:pt x="214" y="40"/>
                  </a:cubicBezTo>
                  <a:cubicBezTo>
                    <a:pt x="27" y="40"/>
                    <a:pt x="27" y="40"/>
                    <a:pt x="27" y="40"/>
                  </a:cubicBezTo>
                  <a:cubicBezTo>
                    <a:pt x="27" y="27"/>
                    <a:pt x="27" y="27"/>
                    <a:pt x="27" y="27"/>
                  </a:cubicBezTo>
                  <a:cubicBezTo>
                    <a:pt x="226" y="27"/>
                    <a:pt x="226" y="27"/>
                    <a:pt x="226" y="27"/>
                  </a:cubicBezTo>
                  <a:lnTo>
                    <a:pt x="226" y="252"/>
                  </a:lnTo>
                  <a:close/>
                  <a:moveTo>
                    <a:pt x="246" y="232"/>
                  </a:moveTo>
                  <a:cubicBezTo>
                    <a:pt x="234" y="232"/>
                    <a:pt x="234" y="232"/>
                    <a:pt x="234" y="232"/>
                  </a:cubicBezTo>
                  <a:cubicBezTo>
                    <a:pt x="234" y="20"/>
                    <a:pt x="234" y="20"/>
                    <a:pt x="234" y="20"/>
                  </a:cubicBezTo>
                  <a:cubicBezTo>
                    <a:pt x="47" y="20"/>
                    <a:pt x="47" y="20"/>
                    <a:pt x="47" y="20"/>
                  </a:cubicBezTo>
                  <a:cubicBezTo>
                    <a:pt x="47" y="7"/>
                    <a:pt x="47" y="7"/>
                    <a:pt x="47" y="7"/>
                  </a:cubicBezTo>
                  <a:cubicBezTo>
                    <a:pt x="246" y="7"/>
                    <a:pt x="246" y="7"/>
                    <a:pt x="246" y="7"/>
                  </a:cubicBezTo>
                  <a:lnTo>
                    <a:pt x="246" y="232"/>
                  </a:ln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grpSp>
      <p:grpSp>
        <p:nvGrpSpPr>
          <p:cNvPr id="511" name="Google Shape;511;p14"/>
          <p:cNvGrpSpPr/>
          <p:nvPr/>
        </p:nvGrpSpPr>
        <p:grpSpPr>
          <a:xfrm>
            <a:off x="5208952" y="1678696"/>
            <a:ext cx="460282" cy="455894"/>
            <a:chOff x="50801" y="3884613"/>
            <a:chExt cx="495300" cy="493713"/>
          </a:xfrm>
        </p:grpSpPr>
        <p:sp>
          <p:nvSpPr>
            <p:cNvPr id="512" name="Google Shape;512;p14"/>
            <p:cNvSpPr/>
            <p:nvPr/>
          </p:nvSpPr>
          <p:spPr>
            <a:xfrm>
              <a:off x="241301" y="3884613"/>
              <a:ext cx="304800" cy="303213"/>
            </a:xfrm>
            <a:custGeom>
              <a:rect b="b" l="l" r="r" t="t"/>
              <a:pathLst>
                <a:path extrusionOk="0" h="160" w="161">
                  <a:moveTo>
                    <a:pt x="143" y="0"/>
                  </a:moveTo>
                  <a:cubicBezTo>
                    <a:pt x="133" y="0"/>
                    <a:pt x="125" y="8"/>
                    <a:pt x="125" y="18"/>
                  </a:cubicBezTo>
                  <a:cubicBezTo>
                    <a:pt x="125" y="21"/>
                    <a:pt x="125" y="24"/>
                    <a:pt x="127" y="27"/>
                  </a:cubicBezTo>
                  <a:cubicBezTo>
                    <a:pt x="37" y="117"/>
                    <a:pt x="37" y="117"/>
                    <a:pt x="37" y="117"/>
                  </a:cubicBezTo>
                  <a:cubicBezTo>
                    <a:pt x="33" y="114"/>
                    <a:pt x="29" y="113"/>
                    <a:pt x="24" y="113"/>
                  </a:cubicBezTo>
                  <a:cubicBezTo>
                    <a:pt x="11" y="113"/>
                    <a:pt x="0" y="123"/>
                    <a:pt x="0" y="136"/>
                  </a:cubicBezTo>
                  <a:cubicBezTo>
                    <a:pt x="0" y="149"/>
                    <a:pt x="11" y="160"/>
                    <a:pt x="24" y="160"/>
                  </a:cubicBezTo>
                  <a:cubicBezTo>
                    <a:pt x="37" y="160"/>
                    <a:pt x="47" y="149"/>
                    <a:pt x="47" y="136"/>
                  </a:cubicBezTo>
                  <a:cubicBezTo>
                    <a:pt x="47" y="132"/>
                    <a:pt x="46" y="128"/>
                    <a:pt x="44" y="124"/>
                  </a:cubicBezTo>
                  <a:cubicBezTo>
                    <a:pt x="134" y="34"/>
                    <a:pt x="134" y="34"/>
                    <a:pt x="134" y="34"/>
                  </a:cubicBezTo>
                  <a:cubicBezTo>
                    <a:pt x="137" y="35"/>
                    <a:pt x="140" y="36"/>
                    <a:pt x="143" y="36"/>
                  </a:cubicBezTo>
                  <a:cubicBezTo>
                    <a:pt x="153" y="36"/>
                    <a:pt x="161" y="28"/>
                    <a:pt x="161" y="18"/>
                  </a:cubicBezTo>
                  <a:cubicBezTo>
                    <a:pt x="161" y="8"/>
                    <a:pt x="153" y="0"/>
                    <a:pt x="143" y="0"/>
                  </a:cubicBezTo>
                  <a:close/>
                  <a:moveTo>
                    <a:pt x="143" y="29"/>
                  </a:moveTo>
                  <a:cubicBezTo>
                    <a:pt x="137" y="29"/>
                    <a:pt x="132" y="24"/>
                    <a:pt x="132" y="18"/>
                  </a:cubicBezTo>
                  <a:cubicBezTo>
                    <a:pt x="132" y="12"/>
                    <a:pt x="137" y="8"/>
                    <a:pt x="143" y="8"/>
                  </a:cubicBezTo>
                  <a:cubicBezTo>
                    <a:pt x="149" y="8"/>
                    <a:pt x="153" y="12"/>
                    <a:pt x="153" y="18"/>
                  </a:cubicBezTo>
                  <a:cubicBezTo>
                    <a:pt x="153" y="24"/>
                    <a:pt x="149" y="29"/>
                    <a:pt x="143" y="29"/>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513" name="Google Shape;513;p14"/>
            <p:cNvSpPr/>
            <p:nvPr/>
          </p:nvSpPr>
          <p:spPr>
            <a:xfrm>
              <a:off x="166688" y="4021138"/>
              <a:ext cx="239713" cy="242888"/>
            </a:xfrm>
            <a:custGeom>
              <a:rect b="b" l="l" r="r" t="t"/>
              <a:pathLst>
                <a:path extrusionOk="0" h="128" w="127">
                  <a:moveTo>
                    <a:pt x="64" y="8"/>
                  </a:moveTo>
                  <a:cubicBezTo>
                    <a:pt x="64" y="8"/>
                    <a:pt x="64" y="8"/>
                    <a:pt x="64" y="8"/>
                  </a:cubicBezTo>
                  <a:cubicBezTo>
                    <a:pt x="74" y="8"/>
                    <a:pt x="84" y="11"/>
                    <a:pt x="92" y="16"/>
                  </a:cubicBezTo>
                  <a:cubicBezTo>
                    <a:pt x="98" y="10"/>
                    <a:pt x="98" y="10"/>
                    <a:pt x="98" y="10"/>
                  </a:cubicBezTo>
                  <a:cubicBezTo>
                    <a:pt x="87" y="4"/>
                    <a:pt x="76" y="0"/>
                    <a:pt x="64" y="1"/>
                  </a:cubicBezTo>
                  <a:cubicBezTo>
                    <a:pt x="28" y="1"/>
                    <a:pt x="0" y="29"/>
                    <a:pt x="0" y="64"/>
                  </a:cubicBezTo>
                  <a:cubicBezTo>
                    <a:pt x="0" y="100"/>
                    <a:pt x="28" y="128"/>
                    <a:pt x="64" y="128"/>
                  </a:cubicBezTo>
                  <a:cubicBezTo>
                    <a:pt x="99" y="128"/>
                    <a:pt x="127" y="100"/>
                    <a:pt x="127" y="64"/>
                  </a:cubicBezTo>
                  <a:cubicBezTo>
                    <a:pt x="127" y="53"/>
                    <a:pt x="124" y="41"/>
                    <a:pt x="118" y="32"/>
                  </a:cubicBezTo>
                  <a:cubicBezTo>
                    <a:pt x="113" y="37"/>
                    <a:pt x="113" y="37"/>
                    <a:pt x="113" y="37"/>
                  </a:cubicBezTo>
                  <a:cubicBezTo>
                    <a:pt x="117" y="46"/>
                    <a:pt x="120" y="55"/>
                    <a:pt x="120" y="64"/>
                  </a:cubicBezTo>
                  <a:cubicBezTo>
                    <a:pt x="120" y="95"/>
                    <a:pt x="94" y="120"/>
                    <a:pt x="64" y="120"/>
                  </a:cubicBezTo>
                  <a:cubicBezTo>
                    <a:pt x="33" y="120"/>
                    <a:pt x="8" y="95"/>
                    <a:pt x="8" y="64"/>
                  </a:cubicBezTo>
                  <a:cubicBezTo>
                    <a:pt x="8" y="34"/>
                    <a:pt x="33" y="8"/>
                    <a:pt x="64" y="8"/>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514" name="Google Shape;514;p14"/>
            <p:cNvSpPr/>
            <p:nvPr/>
          </p:nvSpPr>
          <p:spPr>
            <a:xfrm>
              <a:off x="50801" y="3906838"/>
              <a:ext cx="471488" cy="471488"/>
            </a:xfrm>
            <a:custGeom>
              <a:rect b="b" l="l" r="r" t="t"/>
              <a:pathLst>
                <a:path extrusionOk="0" h="249" w="249">
                  <a:moveTo>
                    <a:pt x="218" y="54"/>
                  </a:moveTo>
                  <a:cubicBezTo>
                    <a:pt x="233" y="74"/>
                    <a:pt x="241" y="98"/>
                    <a:pt x="241" y="124"/>
                  </a:cubicBezTo>
                  <a:cubicBezTo>
                    <a:pt x="241" y="189"/>
                    <a:pt x="189" y="241"/>
                    <a:pt x="125" y="241"/>
                  </a:cubicBezTo>
                  <a:cubicBezTo>
                    <a:pt x="60" y="241"/>
                    <a:pt x="8" y="189"/>
                    <a:pt x="8" y="124"/>
                  </a:cubicBezTo>
                  <a:cubicBezTo>
                    <a:pt x="8" y="60"/>
                    <a:pt x="60" y="8"/>
                    <a:pt x="125" y="8"/>
                  </a:cubicBezTo>
                  <a:cubicBezTo>
                    <a:pt x="125" y="8"/>
                    <a:pt x="126" y="8"/>
                    <a:pt x="126" y="8"/>
                  </a:cubicBezTo>
                  <a:cubicBezTo>
                    <a:pt x="152" y="8"/>
                    <a:pt x="176" y="16"/>
                    <a:pt x="197" y="32"/>
                  </a:cubicBezTo>
                  <a:cubicBezTo>
                    <a:pt x="202" y="27"/>
                    <a:pt x="202" y="27"/>
                    <a:pt x="202" y="27"/>
                  </a:cubicBezTo>
                  <a:cubicBezTo>
                    <a:pt x="180" y="9"/>
                    <a:pt x="153" y="0"/>
                    <a:pt x="125" y="0"/>
                  </a:cubicBezTo>
                  <a:cubicBezTo>
                    <a:pt x="56" y="0"/>
                    <a:pt x="0" y="56"/>
                    <a:pt x="0" y="124"/>
                  </a:cubicBezTo>
                  <a:cubicBezTo>
                    <a:pt x="0" y="193"/>
                    <a:pt x="56" y="249"/>
                    <a:pt x="125" y="249"/>
                  </a:cubicBezTo>
                  <a:cubicBezTo>
                    <a:pt x="193" y="249"/>
                    <a:pt x="249" y="193"/>
                    <a:pt x="249" y="124"/>
                  </a:cubicBezTo>
                  <a:cubicBezTo>
                    <a:pt x="249" y="96"/>
                    <a:pt x="240" y="70"/>
                    <a:pt x="223" y="48"/>
                  </a:cubicBezTo>
                  <a:lnTo>
                    <a:pt x="218" y="54"/>
                  </a:ln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515" name="Google Shape;515;p14"/>
            <p:cNvSpPr/>
            <p:nvPr/>
          </p:nvSpPr>
          <p:spPr>
            <a:xfrm>
              <a:off x="107951" y="3962401"/>
              <a:ext cx="357188" cy="360363"/>
            </a:xfrm>
            <a:custGeom>
              <a:rect b="b" l="l" r="r" t="t"/>
              <a:pathLst>
                <a:path extrusionOk="0" h="190" w="189">
                  <a:moveTo>
                    <a:pt x="151" y="19"/>
                  </a:moveTo>
                  <a:cubicBezTo>
                    <a:pt x="135" y="7"/>
                    <a:pt x="115" y="0"/>
                    <a:pt x="95" y="1"/>
                  </a:cubicBezTo>
                  <a:cubicBezTo>
                    <a:pt x="42" y="1"/>
                    <a:pt x="0" y="43"/>
                    <a:pt x="0" y="95"/>
                  </a:cubicBezTo>
                  <a:cubicBezTo>
                    <a:pt x="0" y="148"/>
                    <a:pt x="42" y="190"/>
                    <a:pt x="95" y="190"/>
                  </a:cubicBezTo>
                  <a:cubicBezTo>
                    <a:pt x="147" y="190"/>
                    <a:pt x="189" y="148"/>
                    <a:pt x="189" y="95"/>
                  </a:cubicBezTo>
                  <a:cubicBezTo>
                    <a:pt x="189" y="75"/>
                    <a:pt x="183" y="56"/>
                    <a:pt x="172" y="40"/>
                  </a:cubicBezTo>
                  <a:cubicBezTo>
                    <a:pt x="166" y="46"/>
                    <a:pt x="166" y="46"/>
                    <a:pt x="166" y="46"/>
                  </a:cubicBezTo>
                  <a:cubicBezTo>
                    <a:pt x="176" y="60"/>
                    <a:pt x="181" y="77"/>
                    <a:pt x="181" y="95"/>
                  </a:cubicBezTo>
                  <a:cubicBezTo>
                    <a:pt x="181" y="143"/>
                    <a:pt x="142" y="182"/>
                    <a:pt x="95" y="182"/>
                  </a:cubicBezTo>
                  <a:cubicBezTo>
                    <a:pt x="47" y="182"/>
                    <a:pt x="8" y="143"/>
                    <a:pt x="8" y="95"/>
                  </a:cubicBezTo>
                  <a:cubicBezTo>
                    <a:pt x="8" y="48"/>
                    <a:pt x="47" y="9"/>
                    <a:pt x="95" y="9"/>
                  </a:cubicBezTo>
                  <a:cubicBezTo>
                    <a:pt x="95" y="9"/>
                    <a:pt x="95" y="9"/>
                    <a:pt x="96" y="9"/>
                  </a:cubicBezTo>
                  <a:cubicBezTo>
                    <a:pt x="114" y="9"/>
                    <a:pt x="131" y="14"/>
                    <a:pt x="145" y="25"/>
                  </a:cubicBezTo>
                  <a:lnTo>
                    <a:pt x="151" y="19"/>
                  </a:ln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16"/>
          <p:cNvSpPr txBox="1"/>
          <p:nvPr/>
        </p:nvSpPr>
        <p:spPr>
          <a:xfrm>
            <a:off x="119274" y="83425"/>
            <a:ext cx="8260500" cy="29862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9700"/>
              <a:buFont typeface="Arial"/>
              <a:buNone/>
            </a:pPr>
            <a:r>
              <a:rPr b="1" i="0" lang="en" sz="9700" u="none" cap="none" strike="noStrike">
                <a:solidFill>
                  <a:schemeClr val="lt1"/>
                </a:solidFill>
                <a:latin typeface="Calibri"/>
                <a:ea typeface="Calibri"/>
                <a:cs typeface="Calibri"/>
                <a:sym typeface="Calibri"/>
              </a:rPr>
              <a:t>WORKSHOP</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9700"/>
              <a:buFont typeface="Arial"/>
              <a:buNone/>
            </a:pPr>
            <a:r>
              <a:rPr b="1" i="0" lang="en" sz="9700" u="none" cap="none" strike="noStrike">
                <a:solidFill>
                  <a:schemeClr val="lt1"/>
                </a:solidFill>
                <a:latin typeface="Calibri"/>
                <a:ea typeface="Calibri"/>
                <a:cs typeface="Calibri"/>
                <a:sym typeface="Calibri"/>
              </a:rPr>
              <a:t>ENVIRONMENT</a:t>
            </a:r>
            <a:endParaRPr b="0" i="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17"/>
          <p:cNvSpPr txBox="1"/>
          <p:nvPr>
            <p:ph type="title"/>
          </p:nvPr>
        </p:nvSpPr>
        <p:spPr>
          <a:xfrm>
            <a:off x="419104" y="457200"/>
            <a:ext cx="8305800" cy="417600"/>
          </a:xfrm>
          <a:prstGeom prst="rect">
            <a:avLst/>
          </a:prstGeom>
          <a:noFill/>
          <a:ln>
            <a:noFill/>
          </a:ln>
        </p:spPr>
        <p:txBody>
          <a:bodyPr anchorCtr="0" anchor="b" bIns="60925" lIns="0" spcFirstLastPara="1" rIns="0" wrap="square" tIns="0">
            <a:noAutofit/>
          </a:bodyPr>
          <a:lstStyle/>
          <a:p>
            <a:pPr indent="0" lvl="0" marL="0" rtl="0" algn="l">
              <a:lnSpc>
                <a:spcPct val="80000"/>
              </a:lnSpc>
              <a:spcBef>
                <a:spcPts val="0"/>
              </a:spcBef>
              <a:spcAft>
                <a:spcPts val="0"/>
              </a:spcAft>
              <a:buSzPts val="2900"/>
              <a:buNone/>
            </a:pPr>
            <a:r>
              <a:rPr lang="en"/>
              <a:t>CONNECTING TO LAB ENV</a:t>
            </a:r>
            <a:endParaRPr/>
          </a:p>
        </p:txBody>
      </p:sp>
      <p:sp>
        <p:nvSpPr>
          <p:cNvPr id="527" name="Google Shape;527;p17"/>
          <p:cNvSpPr txBox="1"/>
          <p:nvPr>
            <p:ph idx="2" type="body"/>
          </p:nvPr>
        </p:nvSpPr>
        <p:spPr>
          <a:xfrm>
            <a:off x="276475" y="981350"/>
            <a:ext cx="8448300" cy="3548700"/>
          </a:xfrm>
          <a:prstGeom prst="rect">
            <a:avLst/>
          </a:prstGeom>
          <a:noFill/>
          <a:ln>
            <a:noFill/>
          </a:ln>
        </p:spPr>
        <p:txBody>
          <a:bodyPr anchorCtr="0" anchor="t" bIns="60925" lIns="121875" spcFirstLastPara="1" rIns="121875" wrap="square" tIns="60925">
            <a:noAutofit/>
          </a:bodyPr>
          <a:lstStyle/>
          <a:p>
            <a:pPr indent="-381000" lvl="0" marL="457200" rtl="0" algn="l">
              <a:lnSpc>
                <a:spcPct val="100000"/>
              </a:lnSpc>
              <a:spcBef>
                <a:spcPts val="450"/>
              </a:spcBef>
              <a:spcAft>
                <a:spcPts val="0"/>
              </a:spcAft>
              <a:buSzPts val="2400"/>
              <a:buAutoNum type="arabicPeriod"/>
            </a:pPr>
            <a:r>
              <a:rPr lang="en" sz="2400"/>
              <a:t>Repo:   </a:t>
            </a:r>
            <a:endParaRPr/>
          </a:p>
          <a:p>
            <a:pPr indent="0" lvl="1" marL="533400" rtl="0" algn="l">
              <a:lnSpc>
                <a:spcPct val="100000"/>
              </a:lnSpc>
              <a:spcBef>
                <a:spcPts val="450"/>
              </a:spcBef>
              <a:spcAft>
                <a:spcPts val="0"/>
              </a:spcAft>
              <a:buSzPts val="2400"/>
              <a:buNone/>
            </a:pPr>
            <a:r>
              <a:rPr lang="en" sz="2000" u="sng">
                <a:solidFill>
                  <a:schemeClr val="hlink"/>
                </a:solidFill>
                <a:hlinkClick r:id="rId3"/>
              </a:rPr>
              <a:t>https://github.com/campossalex/ClouderaMadrid</a:t>
            </a:r>
            <a:endParaRPr sz="2400"/>
          </a:p>
          <a:p>
            <a:pPr indent="-381000" lvl="0" marL="457200" rtl="0" algn="l">
              <a:lnSpc>
                <a:spcPct val="100000"/>
              </a:lnSpc>
              <a:spcBef>
                <a:spcPts val="0"/>
              </a:spcBef>
              <a:spcAft>
                <a:spcPts val="0"/>
              </a:spcAft>
              <a:buSzPts val="2400"/>
              <a:buAutoNum type="arabicPeriod"/>
            </a:pPr>
            <a:r>
              <a:rPr lang="en" sz="2400"/>
              <a:t>Authenticate using assigned user id</a:t>
            </a:r>
            <a:endParaRPr/>
          </a:p>
          <a:p>
            <a:pPr indent="-228600" lvl="0" marL="457200" rtl="0" algn="l">
              <a:lnSpc>
                <a:spcPct val="100000"/>
              </a:lnSpc>
              <a:spcBef>
                <a:spcPts val="0"/>
              </a:spcBef>
              <a:spcAft>
                <a:spcPts val="0"/>
              </a:spcAft>
              <a:buSzPts val="2400"/>
              <a:buNone/>
            </a:pPr>
            <a:r>
              <a:t/>
            </a:r>
            <a:endParaRPr b="1" sz="2400"/>
          </a:p>
          <a:p>
            <a:pPr indent="-228600" lvl="0" marL="457200" rtl="0" algn="l">
              <a:lnSpc>
                <a:spcPct val="100000"/>
              </a:lnSpc>
              <a:spcBef>
                <a:spcPts val="0"/>
              </a:spcBef>
              <a:spcAft>
                <a:spcPts val="0"/>
              </a:spcAft>
              <a:buSzPts val="2400"/>
              <a:buNone/>
            </a:pPr>
            <a:r>
              <a:t/>
            </a:r>
            <a:endParaRPr b="1" sz="2400"/>
          </a:p>
          <a:p>
            <a:pPr indent="-228600" lvl="0" marL="457200" rtl="0" algn="l">
              <a:lnSpc>
                <a:spcPct val="100000"/>
              </a:lnSpc>
              <a:spcBef>
                <a:spcPts val="0"/>
              </a:spcBef>
              <a:spcAft>
                <a:spcPts val="0"/>
              </a:spcAft>
              <a:buSzPts val="2400"/>
              <a:buNone/>
            </a:pPr>
            <a:r>
              <a:t/>
            </a:r>
            <a:endParaRPr b="1" sz="2400"/>
          </a:p>
          <a:p>
            <a:pPr indent="-381000" lvl="0" marL="457200" rtl="0" algn="l">
              <a:lnSpc>
                <a:spcPct val="100000"/>
              </a:lnSpc>
              <a:spcBef>
                <a:spcPts val="0"/>
              </a:spcBef>
              <a:spcAft>
                <a:spcPts val="0"/>
              </a:spcAft>
              <a:buSzPts val="2400"/>
              <a:buAutoNum type="arabicPeriod"/>
            </a:pPr>
            <a:r>
              <a:rPr b="1" lang="en" sz="2400"/>
              <a:t>1</a:t>
            </a:r>
            <a:r>
              <a:rPr b="1" baseline="30000" lang="en" sz="2400"/>
              <a:t>st</a:t>
            </a:r>
            <a:r>
              <a:rPr b="1" lang="en" sz="2400"/>
              <a:t> Step: change your Workload Password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descr="Graphical user interface, application&#10;&#10;Description automatically generated" id="533" name="Google Shape;533;p18"/>
          <p:cNvPicPr preferRelativeResize="0"/>
          <p:nvPr/>
        </p:nvPicPr>
        <p:blipFill rotWithShape="1">
          <a:blip r:embed="rId3">
            <a:alphaModFix/>
          </a:blip>
          <a:srcRect b="6241" l="3082" r="3024" t="9321"/>
          <a:stretch/>
        </p:blipFill>
        <p:spPr>
          <a:xfrm>
            <a:off x="-1" y="0"/>
            <a:ext cx="9151281"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19"/>
          <p:cNvSpPr txBox="1"/>
          <p:nvPr/>
        </p:nvSpPr>
        <p:spPr>
          <a:xfrm>
            <a:off x="2258173" y="0"/>
            <a:ext cx="6121500" cy="2447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E6E6E6"/>
              </a:buClr>
              <a:buSzPts val="9700"/>
              <a:buFont typeface="Arial"/>
              <a:buNone/>
            </a:pPr>
            <a:r>
              <a:rPr b="1" i="0" lang="en" sz="9700" u="none" cap="none" strike="noStrike">
                <a:solidFill>
                  <a:schemeClr val="lt1"/>
                </a:solidFill>
                <a:latin typeface="Lato"/>
                <a:ea typeface="Lato"/>
                <a:cs typeface="Lato"/>
                <a:sym typeface="Lato"/>
              </a:rPr>
              <a:t>LAB</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E6E6E6"/>
              </a:buClr>
              <a:buSzPts val="9700"/>
              <a:buFont typeface="Arial"/>
              <a:buNone/>
            </a:pPr>
            <a:r>
              <a:rPr b="1" i="0" lang="en" sz="6200" u="none" cap="none" strike="noStrike">
                <a:solidFill>
                  <a:schemeClr val="lt1"/>
                </a:solidFill>
                <a:latin typeface="Lato"/>
                <a:ea typeface="Lato"/>
                <a:cs typeface="Lato"/>
                <a:sym typeface="Lato"/>
              </a:rPr>
              <a:t>INTRODUCTION</a:t>
            </a:r>
            <a:endParaRPr b="1" i="0" sz="6200" u="none" cap="none" strike="noStrike">
              <a:solidFill>
                <a:schemeClr val="lt1"/>
              </a:solidFill>
              <a:latin typeface="Lato"/>
              <a:ea typeface="Lato"/>
              <a:cs typeface="Lato"/>
              <a:sym typeface="La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20"/>
          <p:cNvPicPr preferRelativeResize="0"/>
          <p:nvPr/>
        </p:nvPicPr>
        <p:blipFill rotWithShape="1">
          <a:blip r:embed="rId3">
            <a:alphaModFix/>
          </a:blip>
          <a:srcRect b="0" l="0" r="0" t="0"/>
          <a:stretch/>
        </p:blipFill>
        <p:spPr>
          <a:xfrm flipH="1">
            <a:off x="-2" y="0"/>
            <a:ext cx="9159455" cy="5143500"/>
          </a:xfrm>
          <a:prstGeom prst="rect">
            <a:avLst/>
          </a:prstGeom>
          <a:noFill/>
          <a:ln>
            <a:noFill/>
          </a:ln>
        </p:spPr>
      </p:pic>
      <p:sp>
        <p:nvSpPr>
          <p:cNvPr id="544" name="Google Shape;544;p20"/>
          <p:cNvSpPr txBox="1"/>
          <p:nvPr/>
        </p:nvSpPr>
        <p:spPr>
          <a:xfrm>
            <a:off x="1169232" y="2128085"/>
            <a:ext cx="7457609" cy="2985433"/>
          </a:xfrm>
          <a:prstGeom prst="rect">
            <a:avLst/>
          </a:prstGeom>
          <a:noFill/>
          <a:ln>
            <a:noFill/>
          </a:ln>
        </p:spPr>
        <p:txBody>
          <a:bodyPr anchorCtr="0" anchor="b" bIns="0" lIns="0" spcFirstLastPara="1" rIns="0" wrap="square" tIns="0">
            <a:spAutoFit/>
          </a:bodyPr>
          <a:lstStyle/>
          <a:p>
            <a:pPr indent="0" lvl="0" marL="0" marR="0" rtl="0" algn="r">
              <a:lnSpc>
                <a:spcPct val="100000"/>
              </a:lnSpc>
              <a:spcBef>
                <a:spcPts val="0"/>
              </a:spcBef>
              <a:spcAft>
                <a:spcPts val="0"/>
              </a:spcAft>
              <a:buClr>
                <a:srgbClr val="E6E6E6"/>
              </a:buClr>
              <a:buSzPts val="9700"/>
              <a:buFont typeface="Arial"/>
              <a:buNone/>
            </a:pPr>
            <a:r>
              <a:rPr b="1" i="0" lang="en" sz="9700" u="none" cap="none" strike="noStrike">
                <a:solidFill>
                  <a:schemeClr val="lt1"/>
                </a:solidFill>
                <a:latin typeface="Calibri"/>
                <a:ea typeface="Calibri"/>
                <a:cs typeface="Calibri"/>
                <a:sym typeface="Calibri"/>
              </a:rPr>
              <a:t>CUSTOMER</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E6E6E6"/>
              </a:buClr>
              <a:buSzPts val="9700"/>
              <a:buFont typeface="Arial"/>
              <a:buNone/>
            </a:pPr>
            <a:r>
              <a:rPr b="1" i="0" lang="en" sz="9700" u="none" cap="none" strike="noStrike">
                <a:solidFill>
                  <a:schemeClr val="lt1"/>
                </a:solidFill>
                <a:latin typeface="Calibri"/>
                <a:ea typeface="Calibri"/>
                <a:cs typeface="Calibri"/>
                <a:sym typeface="Calibri"/>
              </a:rPr>
              <a:t>CHURN</a:t>
            </a:r>
            <a:endParaRPr b="1" i="0" sz="97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21"/>
          <p:cNvSpPr txBox="1"/>
          <p:nvPr>
            <p:ph type="title"/>
          </p:nvPr>
        </p:nvSpPr>
        <p:spPr>
          <a:xfrm>
            <a:off x="419100" y="457200"/>
            <a:ext cx="8305800" cy="420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2200"/>
              <a:buFont typeface="Lato"/>
              <a:buNone/>
            </a:pPr>
            <a:r>
              <a:rPr lang="en"/>
              <a:t>TODAY’S EXPECTATIONS</a:t>
            </a:r>
            <a:endParaRPr/>
          </a:p>
        </p:txBody>
      </p:sp>
      <p:sp>
        <p:nvSpPr>
          <p:cNvPr id="550" name="Google Shape;550;p21"/>
          <p:cNvSpPr txBox="1"/>
          <p:nvPr>
            <p:ph idx="2" type="body"/>
          </p:nvPr>
        </p:nvSpPr>
        <p:spPr>
          <a:xfrm>
            <a:off x="419098" y="1259100"/>
            <a:ext cx="8045825" cy="3270871"/>
          </a:xfrm>
          <a:prstGeom prst="rect">
            <a:avLst/>
          </a:prstGeom>
          <a:noFill/>
          <a:ln>
            <a:noFill/>
          </a:ln>
        </p:spPr>
        <p:txBody>
          <a:bodyPr anchorCtr="0" anchor="t" bIns="45700" lIns="91425" spcFirstLastPara="1" rIns="91425" wrap="square" tIns="45700">
            <a:noAutofit/>
          </a:bodyPr>
          <a:lstStyle/>
          <a:p>
            <a:pPr indent="-173037" lvl="0" marL="173037" rtl="0" algn="l">
              <a:lnSpc>
                <a:spcPct val="100000"/>
              </a:lnSpc>
              <a:spcBef>
                <a:spcPts val="0"/>
              </a:spcBef>
              <a:spcAft>
                <a:spcPts val="0"/>
              </a:spcAft>
              <a:buClr>
                <a:schemeClr val="accent6"/>
              </a:buClr>
              <a:buSzPts val="1800"/>
              <a:buFont typeface="Roboto"/>
              <a:buChar char="•"/>
            </a:pPr>
            <a:r>
              <a:rPr lang="en" sz="2400">
                <a:solidFill>
                  <a:schemeClr val="accent6"/>
                </a:solidFill>
              </a:rPr>
              <a:t>Ingest real time data to an Open Lakehouse</a:t>
            </a:r>
            <a:endParaRPr/>
          </a:p>
          <a:p>
            <a:pPr indent="-173037" lvl="0" marL="173037" rtl="0" algn="l">
              <a:lnSpc>
                <a:spcPct val="100000"/>
              </a:lnSpc>
              <a:spcBef>
                <a:spcPts val="0"/>
              </a:spcBef>
              <a:spcAft>
                <a:spcPts val="0"/>
              </a:spcAft>
              <a:buClr>
                <a:schemeClr val="accent6"/>
              </a:buClr>
              <a:buSzPts val="1800"/>
              <a:buFont typeface="Roboto"/>
              <a:buChar char="•"/>
            </a:pPr>
            <a:r>
              <a:rPr lang="en" sz="2400">
                <a:solidFill>
                  <a:schemeClr val="accent6"/>
                </a:solidFill>
              </a:rPr>
              <a:t>Run Data Engineering transformation</a:t>
            </a:r>
            <a:endParaRPr/>
          </a:p>
          <a:p>
            <a:pPr indent="-173037" lvl="0" marL="173037" rtl="0" algn="l">
              <a:lnSpc>
                <a:spcPct val="100000"/>
              </a:lnSpc>
              <a:spcBef>
                <a:spcPts val="0"/>
              </a:spcBef>
              <a:spcAft>
                <a:spcPts val="0"/>
              </a:spcAft>
              <a:buClr>
                <a:schemeClr val="accent6"/>
              </a:buClr>
              <a:buSzPts val="1800"/>
              <a:buFont typeface="Roboto"/>
              <a:buChar char="•"/>
            </a:pPr>
            <a:r>
              <a:rPr lang="en" sz="2400">
                <a:solidFill>
                  <a:schemeClr val="accent6"/>
                </a:solidFill>
              </a:rPr>
              <a:t>Query/explore data and build Data Viz applications</a:t>
            </a:r>
            <a:endParaRPr/>
          </a:p>
          <a:p>
            <a:pPr indent="-173037" lvl="0" marL="173037" rtl="0" algn="l">
              <a:lnSpc>
                <a:spcPct val="100000"/>
              </a:lnSpc>
              <a:spcBef>
                <a:spcPts val="0"/>
              </a:spcBef>
              <a:spcAft>
                <a:spcPts val="0"/>
              </a:spcAft>
              <a:buClr>
                <a:schemeClr val="accent6"/>
              </a:buClr>
              <a:buSzPts val="1800"/>
              <a:buFont typeface="Roboto"/>
              <a:buChar char="•"/>
            </a:pPr>
            <a:r>
              <a:rPr lang="en" sz="2400">
                <a:solidFill>
                  <a:schemeClr val="accent6"/>
                </a:solidFill>
              </a:rPr>
              <a:t>Train and deploy a ML model to predict customer churn</a:t>
            </a:r>
            <a:endParaRPr/>
          </a:p>
          <a:p>
            <a:pPr indent="-173037" lvl="0" marL="173037" rtl="0" algn="l">
              <a:lnSpc>
                <a:spcPct val="100000"/>
              </a:lnSpc>
              <a:spcBef>
                <a:spcPts val="0"/>
              </a:spcBef>
              <a:spcAft>
                <a:spcPts val="0"/>
              </a:spcAft>
              <a:buClr>
                <a:schemeClr val="accent6"/>
              </a:buClr>
              <a:buSzPts val="1800"/>
              <a:buFont typeface="Roboto"/>
              <a:buChar char="•"/>
            </a:pPr>
            <a:r>
              <a:rPr lang="en" sz="2400">
                <a:solidFill>
                  <a:schemeClr val="accent6"/>
                </a:solidFill>
              </a:rPr>
              <a:t>Explore real-time scoring in a web app powered by CML</a:t>
            </a:r>
            <a:endParaRPr/>
          </a:p>
        </p:txBody>
      </p:sp>
      <p:sp>
        <p:nvSpPr>
          <p:cNvPr id="551" name="Google Shape;551;p21"/>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p>
            <a:pPr indent="0" lvl="0" marL="0" rtl="0" algn="l">
              <a:lnSpc>
                <a:spcPct val="100000"/>
              </a:lnSpc>
              <a:spcBef>
                <a:spcPts val="0"/>
              </a:spcBef>
              <a:spcAft>
                <a:spcPts val="0"/>
              </a:spcAft>
              <a:buSzPts val="1280"/>
              <a:buNone/>
            </a:pPr>
            <a:r>
              <a:rPr lang="en"/>
              <a:t>Data Lifecycle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
          <p:cNvSpPr txBox="1"/>
          <p:nvPr>
            <p:ph type="title"/>
          </p:nvPr>
        </p:nvSpPr>
        <p:spPr>
          <a:xfrm>
            <a:off x="411480" y="462517"/>
            <a:ext cx="8321040" cy="417698"/>
          </a:xfrm>
          <a:prstGeom prst="rect">
            <a:avLst/>
          </a:prstGeom>
          <a:noFill/>
          <a:ln>
            <a:noFill/>
          </a:ln>
        </p:spPr>
        <p:txBody>
          <a:bodyPr anchorCtr="0" anchor="b" bIns="45700" lIns="0" spcFirstLastPara="1" rIns="91425" wrap="square" tIns="45700">
            <a:normAutofit fontScale="90000"/>
          </a:bodyPr>
          <a:lstStyle/>
          <a:p>
            <a:pPr indent="0" lvl="0" marL="0" rtl="0" algn="l">
              <a:lnSpc>
                <a:spcPct val="100000"/>
              </a:lnSpc>
              <a:spcBef>
                <a:spcPts val="0"/>
              </a:spcBef>
              <a:spcAft>
                <a:spcPts val="0"/>
              </a:spcAft>
              <a:buSzPct val="69135"/>
              <a:buNone/>
            </a:pPr>
            <a:r>
              <a:rPr lang="en"/>
              <a:t>AGENDA</a:t>
            </a:r>
            <a:endParaRPr/>
          </a:p>
        </p:txBody>
      </p:sp>
      <p:sp>
        <p:nvSpPr>
          <p:cNvPr id="350" name="Google Shape;350;p2"/>
          <p:cNvSpPr txBox="1"/>
          <p:nvPr>
            <p:ph idx="1" type="body"/>
          </p:nvPr>
        </p:nvSpPr>
        <p:spPr>
          <a:xfrm>
            <a:off x="411480" y="880215"/>
            <a:ext cx="8321040" cy="307975"/>
          </a:xfrm>
          <a:prstGeom prst="rect">
            <a:avLst/>
          </a:prstGeom>
          <a:noFill/>
          <a:ln>
            <a:noFill/>
          </a:ln>
        </p:spPr>
        <p:txBody>
          <a:bodyPr anchorCtr="0" anchor="t" bIns="45700" lIns="0" spcFirstLastPara="1" rIns="91425" wrap="square" tIns="22850">
            <a:normAutofit fontScale="85000" lnSpcReduction="20000"/>
          </a:bodyPr>
          <a:lstStyle/>
          <a:p>
            <a:pPr indent="0" lvl="0" marL="0" rtl="0" algn="l">
              <a:lnSpc>
                <a:spcPct val="100000"/>
              </a:lnSpc>
              <a:spcBef>
                <a:spcPts val="450"/>
              </a:spcBef>
              <a:spcAft>
                <a:spcPts val="0"/>
              </a:spcAft>
              <a:buSzPct val="102673"/>
              <a:buNone/>
            </a:pPr>
            <a:r>
              <a:t/>
            </a:r>
            <a:endParaRPr/>
          </a:p>
        </p:txBody>
      </p:sp>
      <p:sp>
        <p:nvSpPr>
          <p:cNvPr id="351" name="Google Shape;351;p2"/>
          <p:cNvSpPr txBox="1"/>
          <p:nvPr/>
        </p:nvSpPr>
        <p:spPr>
          <a:xfrm>
            <a:off x="375250" y="1297913"/>
            <a:ext cx="7996500" cy="3092812"/>
          </a:xfrm>
          <a:prstGeom prst="rect">
            <a:avLst/>
          </a:prstGeom>
          <a:noFill/>
          <a:ln>
            <a:noFill/>
          </a:ln>
        </p:spPr>
        <p:txBody>
          <a:bodyPr anchorCtr="0" anchor="t" bIns="34275" lIns="68550" spcFirstLastPara="1" rIns="68550" wrap="square" tIns="34275">
            <a:noAutofit/>
          </a:bodyPr>
          <a:lstStyle/>
          <a:p>
            <a:pPr indent="-342900" lvl="0" marL="457200" marR="0" rtl="0" algn="l">
              <a:lnSpc>
                <a:spcPct val="150000"/>
              </a:lnSpc>
              <a:spcBef>
                <a:spcPts val="0"/>
              </a:spcBef>
              <a:spcAft>
                <a:spcPts val="0"/>
              </a:spcAft>
              <a:buClr>
                <a:srgbClr val="7F7F7F"/>
              </a:buClr>
              <a:buSzPts val="1800"/>
              <a:buFont typeface="Roboto Light"/>
              <a:buChar char="•"/>
            </a:pPr>
            <a:r>
              <a:rPr lang="en" sz="1800">
                <a:solidFill>
                  <a:srgbClr val="7F7F7F"/>
                </a:solidFill>
                <a:latin typeface="Roboto Light"/>
                <a:ea typeface="Roboto Light"/>
                <a:cs typeface="Roboto Light"/>
                <a:sym typeface="Roboto Light"/>
              </a:rPr>
              <a:t>Welcome - </a:t>
            </a:r>
            <a:endParaRPr sz="1800">
              <a:solidFill>
                <a:srgbClr val="7F7F7F"/>
              </a:solidFill>
              <a:latin typeface="Roboto Light"/>
              <a:ea typeface="Roboto Light"/>
              <a:cs typeface="Roboto Light"/>
              <a:sym typeface="Roboto Light"/>
            </a:endParaRPr>
          </a:p>
          <a:p>
            <a:pPr indent="-342900" lvl="0" marL="457200" marR="0" rtl="0" algn="l">
              <a:lnSpc>
                <a:spcPct val="150000"/>
              </a:lnSpc>
              <a:spcBef>
                <a:spcPts val="0"/>
              </a:spcBef>
              <a:spcAft>
                <a:spcPts val="0"/>
              </a:spcAft>
              <a:buClr>
                <a:srgbClr val="7F7F7F"/>
              </a:buClr>
              <a:buSzPts val="1800"/>
              <a:buFont typeface="Roboto Light"/>
              <a:buChar char="•"/>
            </a:pPr>
            <a:r>
              <a:rPr b="0" i="0" lang="en" sz="1800" u="none" cap="none" strike="noStrike">
                <a:solidFill>
                  <a:srgbClr val="7F7F7F"/>
                </a:solidFill>
                <a:latin typeface="Roboto Light"/>
                <a:ea typeface="Roboto Light"/>
                <a:cs typeface="Roboto Light"/>
                <a:sym typeface="Roboto Light"/>
              </a:rPr>
              <a:t>Introductions</a:t>
            </a:r>
            <a:endParaRPr b="0" i="0" sz="14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rgbClr val="7F7F7F"/>
              </a:buClr>
              <a:buSzPts val="1800"/>
              <a:buFont typeface="Roboto Light"/>
              <a:buChar char="•"/>
            </a:pPr>
            <a:r>
              <a:rPr b="0" i="0" lang="en" sz="1800" u="none" cap="none" strike="noStrike">
                <a:solidFill>
                  <a:srgbClr val="7F7F7F"/>
                </a:solidFill>
                <a:latin typeface="Roboto Light"/>
                <a:ea typeface="Roboto Light"/>
                <a:cs typeface="Roboto Light"/>
                <a:sym typeface="Roboto Light"/>
              </a:rPr>
              <a:t>Workshop Environment</a:t>
            </a:r>
            <a:endParaRPr b="0" i="0" sz="14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rgbClr val="7F7F7F"/>
              </a:buClr>
              <a:buSzPts val="1800"/>
              <a:buFont typeface="Roboto Light"/>
              <a:buChar char="•"/>
            </a:pPr>
            <a:r>
              <a:rPr b="0" i="0" lang="en" sz="1800" u="none" cap="none" strike="noStrike">
                <a:solidFill>
                  <a:srgbClr val="7F7F7F"/>
                </a:solidFill>
                <a:latin typeface="Roboto Light"/>
                <a:ea typeface="Roboto Light"/>
                <a:cs typeface="Roboto Light"/>
                <a:sym typeface="Roboto Light"/>
              </a:rPr>
              <a:t>Lab Introduction</a:t>
            </a:r>
            <a:endParaRPr b="0" i="0" sz="14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rgbClr val="7F7F7F"/>
              </a:buClr>
              <a:buSzPts val="1800"/>
              <a:buFont typeface="Roboto Light"/>
              <a:buChar char="•"/>
            </a:pPr>
            <a:r>
              <a:rPr b="0" i="0" lang="en" sz="1800" u="none" cap="none" strike="noStrike">
                <a:solidFill>
                  <a:srgbClr val="7F7F7F"/>
                </a:solidFill>
                <a:latin typeface="Roboto Light"/>
                <a:ea typeface="Roboto Light"/>
                <a:cs typeface="Roboto Light"/>
                <a:sym typeface="Roboto Light"/>
              </a:rPr>
              <a:t>Labs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23"/>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ANALYTICS ACROSS THE DATA LIFECYCLE</a:t>
            </a:r>
            <a:endParaRPr/>
          </a:p>
        </p:txBody>
      </p:sp>
      <p:sp>
        <p:nvSpPr>
          <p:cNvPr id="558" name="Google Shape;558;p23"/>
          <p:cNvSpPr/>
          <p:nvPr/>
        </p:nvSpPr>
        <p:spPr>
          <a:xfrm>
            <a:off x="1116349" y="1847496"/>
            <a:ext cx="1825191" cy="690665"/>
          </a:xfrm>
          <a:custGeom>
            <a:rect b="b" l="l" r="r" t="t"/>
            <a:pathLst>
              <a:path extrusionOk="0" h="28599" w="72249">
                <a:moveTo>
                  <a:pt x="0" y="28599"/>
                </a:moveTo>
                <a:cubicBezTo>
                  <a:pt x="12042" y="23833"/>
                  <a:pt x="49337" y="-166"/>
                  <a:pt x="72249" y="1"/>
                </a:cubicBezTo>
              </a:path>
            </a:pathLst>
          </a:cu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3"/>
          <p:cNvSpPr/>
          <p:nvPr/>
        </p:nvSpPr>
        <p:spPr>
          <a:xfrm>
            <a:off x="439550" y="915813"/>
            <a:ext cx="1371600" cy="1371600"/>
          </a:xfrm>
          <a:prstGeom prst="donut">
            <a:avLst>
              <a:gd fmla="val 1129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560" name="Google Shape;560;p23"/>
          <p:cNvSpPr/>
          <p:nvPr/>
        </p:nvSpPr>
        <p:spPr>
          <a:xfrm>
            <a:off x="3886200" y="915800"/>
            <a:ext cx="1371600" cy="1371600"/>
          </a:xfrm>
          <a:prstGeom prst="donut">
            <a:avLst>
              <a:gd fmla="val 112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561" name="Google Shape;561;p23"/>
          <p:cNvSpPr/>
          <p:nvPr/>
        </p:nvSpPr>
        <p:spPr>
          <a:xfrm>
            <a:off x="2207850" y="2139238"/>
            <a:ext cx="1371600" cy="1371600"/>
          </a:xfrm>
          <a:prstGeom prst="donut">
            <a:avLst>
              <a:gd fmla="val 1129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562" name="Google Shape;562;p23"/>
          <p:cNvSpPr/>
          <p:nvPr/>
        </p:nvSpPr>
        <p:spPr>
          <a:xfrm>
            <a:off x="5625325" y="2139238"/>
            <a:ext cx="1371600" cy="1371600"/>
          </a:xfrm>
          <a:prstGeom prst="donut">
            <a:avLst>
              <a:gd fmla="val 1129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563" name="Google Shape;563;p23"/>
          <p:cNvSpPr/>
          <p:nvPr/>
        </p:nvSpPr>
        <p:spPr>
          <a:xfrm>
            <a:off x="7382100" y="915813"/>
            <a:ext cx="1371600" cy="1371600"/>
          </a:xfrm>
          <a:prstGeom prst="donut">
            <a:avLst>
              <a:gd fmla="val 1129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564" name="Google Shape;564;p23"/>
          <p:cNvSpPr/>
          <p:nvPr/>
        </p:nvSpPr>
        <p:spPr>
          <a:xfrm>
            <a:off x="523277" y="2809763"/>
            <a:ext cx="1204146" cy="417582"/>
          </a:xfrm>
          <a:prstGeom prst="flowChartTerminato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1000"/>
              <a:buFont typeface="Roboto Light"/>
              <a:buNone/>
            </a:pPr>
            <a:r>
              <a:rPr b="0" i="0" lang="en" sz="1000" u="none" cap="none" strike="noStrike">
                <a:solidFill>
                  <a:schemeClr val="accent1"/>
                </a:solidFill>
                <a:latin typeface="Roboto Light"/>
                <a:ea typeface="Roboto Light"/>
                <a:cs typeface="Roboto Light"/>
                <a:sym typeface="Roboto Light"/>
              </a:rPr>
              <a:t>DATA FLOW</a:t>
            </a:r>
            <a:endParaRPr b="0" i="0" sz="1000" u="none" cap="none" strike="noStrike">
              <a:solidFill>
                <a:schemeClr val="accent1"/>
              </a:solidFill>
              <a:latin typeface="Roboto Light"/>
              <a:ea typeface="Roboto Light"/>
              <a:cs typeface="Roboto Light"/>
              <a:sym typeface="Roboto Light"/>
            </a:endParaRPr>
          </a:p>
        </p:txBody>
      </p:sp>
      <p:sp>
        <p:nvSpPr>
          <p:cNvPr id="565" name="Google Shape;565;p23"/>
          <p:cNvSpPr/>
          <p:nvPr/>
        </p:nvSpPr>
        <p:spPr>
          <a:xfrm>
            <a:off x="2291577" y="1171188"/>
            <a:ext cx="1204146" cy="417582"/>
          </a:xfrm>
          <a:prstGeom prst="flowChartTerminator">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1000"/>
              <a:buFont typeface="Roboto Light"/>
              <a:buNone/>
            </a:pPr>
            <a:r>
              <a:rPr b="0" i="0" lang="en" sz="1000" u="none" cap="none" strike="noStrike">
                <a:solidFill>
                  <a:schemeClr val="accent2"/>
                </a:solidFill>
                <a:latin typeface="Roboto Light"/>
                <a:ea typeface="Roboto Light"/>
                <a:cs typeface="Roboto Light"/>
                <a:sym typeface="Roboto Light"/>
              </a:rPr>
              <a:t>DATA ENGINEERING</a:t>
            </a:r>
            <a:endParaRPr b="0" i="0" sz="1000" u="none" cap="none" strike="noStrike">
              <a:solidFill>
                <a:schemeClr val="accent2"/>
              </a:solidFill>
              <a:latin typeface="Roboto Light"/>
              <a:ea typeface="Roboto Light"/>
              <a:cs typeface="Roboto Light"/>
              <a:sym typeface="Roboto Light"/>
            </a:endParaRPr>
          </a:p>
        </p:txBody>
      </p:sp>
      <p:sp>
        <p:nvSpPr>
          <p:cNvPr id="566" name="Google Shape;566;p23"/>
          <p:cNvSpPr/>
          <p:nvPr/>
        </p:nvSpPr>
        <p:spPr>
          <a:xfrm>
            <a:off x="3969927" y="2809763"/>
            <a:ext cx="1204146" cy="417582"/>
          </a:xfrm>
          <a:prstGeom prst="flowChartTerminator">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3"/>
              </a:buClr>
              <a:buSzPts val="1000"/>
              <a:buFont typeface="Roboto Light"/>
              <a:buNone/>
            </a:pPr>
            <a:r>
              <a:rPr b="0" i="0" lang="en" sz="1000" u="none" cap="none" strike="noStrike">
                <a:solidFill>
                  <a:schemeClr val="accent3"/>
                </a:solidFill>
                <a:latin typeface="Roboto Light"/>
                <a:ea typeface="Roboto Light"/>
                <a:cs typeface="Roboto Light"/>
                <a:sym typeface="Roboto Light"/>
              </a:rPr>
              <a:t>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accent3"/>
              </a:buClr>
              <a:buSzPts val="1000"/>
              <a:buFont typeface="Roboto Light"/>
              <a:buNone/>
            </a:pPr>
            <a:r>
              <a:rPr b="0" i="0" lang="en" sz="1000" u="none" cap="none" strike="noStrike">
                <a:solidFill>
                  <a:schemeClr val="accent3"/>
                </a:solidFill>
                <a:latin typeface="Roboto Light"/>
                <a:ea typeface="Roboto Light"/>
                <a:cs typeface="Roboto Light"/>
                <a:sym typeface="Roboto Light"/>
              </a:rPr>
              <a:t>WAREHOUSE</a:t>
            </a:r>
            <a:endParaRPr b="0" i="0" sz="1400" u="none" cap="none" strike="noStrike">
              <a:solidFill>
                <a:srgbClr val="000000"/>
              </a:solidFill>
              <a:latin typeface="Arial"/>
              <a:ea typeface="Arial"/>
              <a:cs typeface="Arial"/>
              <a:sym typeface="Arial"/>
            </a:endParaRPr>
          </a:p>
        </p:txBody>
      </p:sp>
      <p:sp>
        <p:nvSpPr>
          <p:cNvPr id="567" name="Google Shape;567;p23"/>
          <p:cNvSpPr/>
          <p:nvPr/>
        </p:nvSpPr>
        <p:spPr>
          <a:xfrm>
            <a:off x="5709052" y="1171188"/>
            <a:ext cx="1204146" cy="417582"/>
          </a:xfrm>
          <a:prstGeom prst="flowChartTerminator">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1000"/>
              <a:buFont typeface="Roboto Light"/>
              <a:buNone/>
            </a:pPr>
            <a:r>
              <a:rPr b="0" i="0" lang="en" sz="1000" u="none" cap="none" strike="noStrike">
                <a:solidFill>
                  <a:schemeClr val="accent4"/>
                </a:solidFill>
                <a:latin typeface="Roboto Light"/>
                <a:ea typeface="Roboto Light"/>
                <a:cs typeface="Roboto Light"/>
                <a:sym typeface="Roboto Light"/>
              </a:rPr>
              <a:t>MACHINE LEARNING</a:t>
            </a:r>
            <a:endParaRPr b="0" i="0" sz="1000" u="none" cap="none" strike="noStrike">
              <a:solidFill>
                <a:schemeClr val="accent4"/>
              </a:solidFill>
              <a:latin typeface="Roboto Light"/>
              <a:ea typeface="Roboto Light"/>
              <a:cs typeface="Roboto Light"/>
              <a:sym typeface="Roboto Light"/>
            </a:endParaRPr>
          </a:p>
        </p:txBody>
      </p:sp>
      <p:sp>
        <p:nvSpPr>
          <p:cNvPr id="568" name="Google Shape;568;p23"/>
          <p:cNvSpPr/>
          <p:nvPr/>
        </p:nvSpPr>
        <p:spPr>
          <a:xfrm>
            <a:off x="7465827" y="2851713"/>
            <a:ext cx="1204146" cy="417582"/>
          </a:xfrm>
          <a:prstGeom prst="flowChartTerminato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5"/>
                </a:solidFill>
                <a:latin typeface="Roboto Light"/>
                <a:ea typeface="Roboto Light"/>
                <a:cs typeface="Roboto Light"/>
                <a:sym typeface="Roboto Light"/>
              </a:rPr>
              <a:t>DATA VISUALIZATION</a:t>
            </a:r>
            <a:endParaRPr b="0" i="0" sz="1400" u="none" cap="none" strike="noStrike">
              <a:solidFill>
                <a:srgbClr val="000000"/>
              </a:solidFill>
              <a:latin typeface="Arial"/>
              <a:ea typeface="Arial"/>
              <a:cs typeface="Arial"/>
              <a:sym typeface="Arial"/>
            </a:endParaRPr>
          </a:p>
        </p:txBody>
      </p:sp>
      <p:sp>
        <p:nvSpPr>
          <p:cNvPr id="569" name="Google Shape;569;p23"/>
          <p:cNvSpPr txBox="1"/>
          <p:nvPr/>
        </p:nvSpPr>
        <p:spPr>
          <a:xfrm>
            <a:off x="711650" y="1379453"/>
            <a:ext cx="8274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1"/>
                </a:solidFill>
                <a:latin typeface="Roboto"/>
                <a:ea typeface="Roboto"/>
                <a:cs typeface="Roboto"/>
                <a:sym typeface="Roboto"/>
              </a:rPr>
              <a:t>INGEST</a:t>
            </a:r>
            <a:endParaRPr b="0" i="0" sz="1400" u="none" cap="none" strike="noStrike">
              <a:solidFill>
                <a:schemeClr val="accent1"/>
              </a:solidFill>
              <a:latin typeface="Roboto"/>
              <a:ea typeface="Roboto"/>
              <a:cs typeface="Roboto"/>
              <a:sym typeface="Roboto"/>
            </a:endParaRPr>
          </a:p>
        </p:txBody>
      </p:sp>
      <p:sp>
        <p:nvSpPr>
          <p:cNvPr id="570" name="Google Shape;570;p23"/>
          <p:cNvSpPr txBox="1"/>
          <p:nvPr/>
        </p:nvSpPr>
        <p:spPr>
          <a:xfrm>
            <a:off x="2423600" y="2625953"/>
            <a:ext cx="9573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2"/>
                </a:solidFill>
                <a:latin typeface="Roboto"/>
                <a:ea typeface="Roboto"/>
                <a:cs typeface="Roboto"/>
                <a:sym typeface="Roboto"/>
              </a:rPr>
              <a:t>PREPARE</a:t>
            </a:r>
            <a:endParaRPr b="0" i="0" sz="1400" u="none" cap="none" strike="noStrike">
              <a:solidFill>
                <a:schemeClr val="accent2"/>
              </a:solidFill>
              <a:latin typeface="Roboto"/>
              <a:ea typeface="Roboto"/>
              <a:cs typeface="Roboto"/>
              <a:sym typeface="Roboto"/>
            </a:endParaRPr>
          </a:p>
        </p:txBody>
      </p:sp>
      <p:sp>
        <p:nvSpPr>
          <p:cNvPr id="571" name="Google Shape;571;p23"/>
          <p:cNvSpPr txBox="1"/>
          <p:nvPr/>
        </p:nvSpPr>
        <p:spPr>
          <a:xfrm>
            <a:off x="4093350" y="1379453"/>
            <a:ext cx="9573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3"/>
                </a:solidFill>
                <a:latin typeface="Roboto"/>
                <a:ea typeface="Roboto"/>
                <a:cs typeface="Roboto"/>
                <a:sym typeface="Roboto"/>
              </a:rPr>
              <a:t>ANALYZE</a:t>
            </a:r>
            <a:endParaRPr b="0" i="0" sz="1400" u="none" cap="none" strike="noStrike">
              <a:solidFill>
                <a:schemeClr val="accent3"/>
              </a:solidFill>
              <a:latin typeface="Roboto"/>
              <a:ea typeface="Roboto"/>
              <a:cs typeface="Roboto"/>
              <a:sym typeface="Roboto"/>
            </a:endParaRPr>
          </a:p>
        </p:txBody>
      </p:sp>
      <p:sp>
        <p:nvSpPr>
          <p:cNvPr id="572" name="Google Shape;572;p23"/>
          <p:cNvSpPr txBox="1"/>
          <p:nvPr/>
        </p:nvSpPr>
        <p:spPr>
          <a:xfrm>
            <a:off x="5863913" y="2619353"/>
            <a:ext cx="8982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4"/>
                </a:solidFill>
                <a:latin typeface="Roboto"/>
                <a:ea typeface="Roboto"/>
                <a:cs typeface="Roboto"/>
                <a:sym typeface="Roboto"/>
              </a:rPr>
              <a:t>PREDICT</a:t>
            </a:r>
            <a:endParaRPr b="0" i="0" sz="1400" u="none" cap="none" strike="noStrike">
              <a:solidFill>
                <a:schemeClr val="accent4"/>
              </a:solidFill>
              <a:latin typeface="Roboto"/>
              <a:ea typeface="Roboto"/>
              <a:cs typeface="Roboto"/>
              <a:sym typeface="Roboto"/>
            </a:endParaRPr>
          </a:p>
        </p:txBody>
      </p:sp>
      <p:sp>
        <p:nvSpPr>
          <p:cNvPr id="573" name="Google Shape;573;p23"/>
          <p:cNvSpPr txBox="1"/>
          <p:nvPr/>
        </p:nvSpPr>
        <p:spPr>
          <a:xfrm>
            <a:off x="7633650" y="1402703"/>
            <a:ext cx="8982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5"/>
                </a:solidFill>
                <a:latin typeface="Roboto"/>
                <a:ea typeface="Roboto"/>
                <a:cs typeface="Roboto"/>
                <a:sym typeface="Roboto"/>
              </a:rPr>
              <a:t>PUBLISH</a:t>
            </a:r>
            <a:endParaRPr b="0" i="0" sz="1400" u="none" cap="none" strike="noStrike">
              <a:solidFill>
                <a:schemeClr val="accent5"/>
              </a:solidFill>
              <a:latin typeface="Roboto"/>
              <a:ea typeface="Roboto"/>
              <a:cs typeface="Roboto"/>
              <a:sym typeface="Roboto"/>
            </a:endParaRPr>
          </a:p>
        </p:txBody>
      </p:sp>
      <p:sp>
        <p:nvSpPr>
          <p:cNvPr id="574" name="Google Shape;574;p23"/>
          <p:cNvSpPr/>
          <p:nvPr/>
        </p:nvSpPr>
        <p:spPr>
          <a:xfrm>
            <a:off x="2941540" y="1847521"/>
            <a:ext cx="1647722" cy="714888"/>
          </a:xfrm>
          <a:custGeom>
            <a:rect b="b" l="l" r="r" t="t"/>
            <a:pathLst>
              <a:path extrusionOk="0" h="29602" w="65224">
                <a:moveTo>
                  <a:pt x="0" y="0"/>
                </a:moveTo>
                <a:cubicBezTo>
                  <a:pt x="22912" y="167"/>
                  <a:pt x="42814" y="29435"/>
                  <a:pt x="65224" y="29602"/>
                </a:cubicBezTo>
              </a:path>
            </a:pathLst>
          </a:cu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3"/>
          <p:cNvSpPr/>
          <p:nvPr/>
        </p:nvSpPr>
        <p:spPr>
          <a:xfrm>
            <a:off x="4589262" y="1871236"/>
            <a:ext cx="1749150" cy="691173"/>
          </a:xfrm>
          <a:custGeom>
            <a:rect b="b" l="l" r="r" t="t"/>
            <a:pathLst>
              <a:path extrusionOk="0" h="28620" w="69239">
                <a:moveTo>
                  <a:pt x="0" y="28620"/>
                </a:moveTo>
                <a:cubicBezTo>
                  <a:pt x="22411" y="28787"/>
                  <a:pt x="42647" y="-899"/>
                  <a:pt x="69239" y="21"/>
                </a:cubicBezTo>
              </a:path>
            </a:pathLst>
          </a:cu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3"/>
          <p:cNvSpPr/>
          <p:nvPr/>
        </p:nvSpPr>
        <p:spPr>
          <a:xfrm>
            <a:off x="6338412" y="1871744"/>
            <a:ext cx="2281482" cy="823950"/>
          </a:xfrm>
          <a:custGeom>
            <a:rect b="b" l="l" r="r" t="t"/>
            <a:pathLst>
              <a:path extrusionOk="0" h="34118" w="90311">
                <a:moveTo>
                  <a:pt x="0" y="0"/>
                </a:moveTo>
                <a:cubicBezTo>
                  <a:pt x="26592" y="920"/>
                  <a:pt x="75259" y="28432"/>
                  <a:pt x="90311" y="34118"/>
                </a:cubicBezTo>
              </a:path>
            </a:pathLst>
          </a:cu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23"/>
          <p:cNvSpPr txBox="1"/>
          <p:nvPr/>
        </p:nvSpPr>
        <p:spPr>
          <a:xfrm>
            <a:off x="855650" y="2304513"/>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400"/>
              <a:buFont typeface="Roboto"/>
              <a:buNone/>
            </a:pPr>
            <a:r>
              <a:rPr b="0" i="0" lang="en" sz="2400" u="none" cap="none" strike="noStrike">
                <a:solidFill>
                  <a:schemeClr val="accent1"/>
                </a:solidFill>
                <a:latin typeface="Roboto"/>
                <a:ea typeface="Roboto"/>
                <a:cs typeface="Roboto"/>
                <a:sym typeface="Roboto"/>
              </a:rPr>
              <a:t>01</a:t>
            </a:r>
            <a:endParaRPr b="0" i="0" sz="2400" u="none" cap="none" strike="noStrike">
              <a:solidFill>
                <a:schemeClr val="accent1"/>
              </a:solidFill>
              <a:latin typeface="Roboto"/>
              <a:ea typeface="Roboto"/>
              <a:cs typeface="Roboto"/>
              <a:sym typeface="Roboto"/>
            </a:endParaRPr>
          </a:p>
        </p:txBody>
      </p:sp>
      <p:sp>
        <p:nvSpPr>
          <p:cNvPr id="578" name="Google Shape;578;p23"/>
          <p:cNvSpPr txBox="1"/>
          <p:nvPr/>
        </p:nvSpPr>
        <p:spPr>
          <a:xfrm>
            <a:off x="4302300" y="2304513"/>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3"/>
              </a:buClr>
              <a:buSzPts val="2400"/>
              <a:buFont typeface="Roboto"/>
              <a:buNone/>
            </a:pPr>
            <a:r>
              <a:rPr b="0" i="0" lang="en" sz="2400" u="none" cap="none" strike="noStrike">
                <a:solidFill>
                  <a:schemeClr val="accent3"/>
                </a:solidFill>
                <a:latin typeface="Roboto"/>
                <a:ea typeface="Roboto"/>
                <a:cs typeface="Roboto"/>
                <a:sym typeface="Roboto"/>
              </a:rPr>
              <a:t>03</a:t>
            </a:r>
            <a:endParaRPr b="0" i="0" sz="2400" u="none" cap="none" strike="noStrike">
              <a:solidFill>
                <a:schemeClr val="accent3"/>
              </a:solidFill>
              <a:latin typeface="Roboto"/>
              <a:ea typeface="Roboto"/>
              <a:cs typeface="Roboto"/>
              <a:sym typeface="Roboto"/>
            </a:endParaRPr>
          </a:p>
        </p:txBody>
      </p:sp>
      <p:sp>
        <p:nvSpPr>
          <p:cNvPr id="579" name="Google Shape;579;p23"/>
          <p:cNvSpPr txBox="1"/>
          <p:nvPr/>
        </p:nvSpPr>
        <p:spPr>
          <a:xfrm>
            <a:off x="6041425" y="1668406"/>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2400"/>
              <a:buFont typeface="Roboto"/>
              <a:buNone/>
            </a:pPr>
            <a:r>
              <a:rPr b="0" i="0" lang="en" sz="2400" u="none" cap="none" strike="noStrike">
                <a:solidFill>
                  <a:schemeClr val="accent4"/>
                </a:solidFill>
                <a:latin typeface="Roboto"/>
                <a:ea typeface="Roboto"/>
                <a:cs typeface="Roboto"/>
                <a:sym typeface="Roboto"/>
              </a:rPr>
              <a:t>04</a:t>
            </a:r>
            <a:endParaRPr b="0" i="0" sz="2400" u="none" cap="none" strike="noStrike">
              <a:solidFill>
                <a:schemeClr val="accent4"/>
              </a:solidFill>
              <a:latin typeface="Roboto"/>
              <a:ea typeface="Roboto"/>
              <a:cs typeface="Roboto"/>
              <a:sym typeface="Roboto"/>
            </a:endParaRPr>
          </a:p>
        </p:txBody>
      </p:sp>
      <p:sp>
        <p:nvSpPr>
          <p:cNvPr id="580" name="Google Shape;580;p23"/>
          <p:cNvSpPr txBox="1"/>
          <p:nvPr/>
        </p:nvSpPr>
        <p:spPr>
          <a:xfrm>
            <a:off x="7798063" y="2304513"/>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2400"/>
              <a:buFont typeface="Roboto"/>
              <a:buNone/>
            </a:pPr>
            <a:r>
              <a:rPr b="0" i="0" lang="en" sz="2400" u="none" cap="none" strike="noStrike">
                <a:solidFill>
                  <a:schemeClr val="accent5"/>
                </a:solidFill>
                <a:latin typeface="Roboto"/>
                <a:ea typeface="Roboto"/>
                <a:cs typeface="Roboto"/>
                <a:sym typeface="Roboto"/>
              </a:rPr>
              <a:t>05</a:t>
            </a:r>
            <a:endParaRPr b="0" i="0" sz="2400" u="none" cap="none" strike="noStrike">
              <a:solidFill>
                <a:schemeClr val="accent5"/>
              </a:solidFill>
              <a:latin typeface="Roboto"/>
              <a:ea typeface="Roboto"/>
              <a:cs typeface="Roboto"/>
              <a:sym typeface="Roboto"/>
            </a:endParaRPr>
          </a:p>
        </p:txBody>
      </p:sp>
      <p:sp>
        <p:nvSpPr>
          <p:cNvPr id="581" name="Google Shape;581;p23"/>
          <p:cNvSpPr txBox="1"/>
          <p:nvPr/>
        </p:nvSpPr>
        <p:spPr>
          <a:xfrm>
            <a:off x="2623950" y="1655206"/>
            <a:ext cx="539400" cy="417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2400"/>
              <a:buFont typeface="Roboto"/>
              <a:buNone/>
            </a:pPr>
            <a:r>
              <a:rPr b="0" i="0" lang="en" sz="2400" u="none" cap="none" strike="noStrike">
                <a:solidFill>
                  <a:schemeClr val="accent2"/>
                </a:solidFill>
                <a:latin typeface="Roboto"/>
                <a:ea typeface="Roboto"/>
                <a:cs typeface="Roboto"/>
                <a:sym typeface="Roboto"/>
              </a:rPr>
              <a:t>02</a:t>
            </a:r>
            <a:endParaRPr b="0" i="0" sz="2400" u="none" cap="none" strike="noStrike">
              <a:solidFill>
                <a:schemeClr val="accent2"/>
              </a:solidFill>
              <a:latin typeface="Roboto"/>
              <a:ea typeface="Roboto"/>
              <a:cs typeface="Roboto"/>
              <a:sym typeface="Roboto"/>
            </a:endParaRPr>
          </a:p>
        </p:txBody>
      </p:sp>
      <p:pic>
        <p:nvPicPr>
          <p:cNvPr id="582" name="Google Shape;582;p23"/>
          <p:cNvPicPr preferRelativeResize="0"/>
          <p:nvPr/>
        </p:nvPicPr>
        <p:blipFill rotWithShape="1">
          <a:blip r:embed="rId3">
            <a:alphaModFix/>
          </a:blip>
          <a:srcRect b="0" l="0" r="0" t="0"/>
          <a:stretch/>
        </p:blipFill>
        <p:spPr>
          <a:xfrm>
            <a:off x="833021" y="4297977"/>
            <a:ext cx="568736" cy="238869"/>
          </a:xfrm>
          <a:prstGeom prst="rect">
            <a:avLst/>
          </a:prstGeom>
          <a:noFill/>
          <a:ln>
            <a:noFill/>
          </a:ln>
          <a:effectLst>
            <a:outerShdw blurRad="482600" sx="1000" rotWithShape="0" algn="tl" dir="2700000" dist="38100" sy="1000">
              <a:srgbClr val="000000">
                <a:alpha val="0"/>
              </a:srgbClr>
            </a:outerShdw>
          </a:effectLst>
        </p:spPr>
      </p:pic>
      <p:pic>
        <p:nvPicPr>
          <p:cNvPr id="583" name="Google Shape;583;p23"/>
          <p:cNvPicPr preferRelativeResize="0"/>
          <p:nvPr/>
        </p:nvPicPr>
        <p:blipFill rotWithShape="1">
          <a:blip r:embed="rId4">
            <a:alphaModFix/>
          </a:blip>
          <a:srcRect b="0" l="0" r="0" t="0"/>
          <a:stretch/>
        </p:blipFill>
        <p:spPr>
          <a:xfrm>
            <a:off x="711650" y="3708635"/>
            <a:ext cx="822964" cy="398488"/>
          </a:xfrm>
          <a:prstGeom prst="rect">
            <a:avLst/>
          </a:prstGeom>
          <a:noFill/>
          <a:ln>
            <a:noFill/>
          </a:ln>
        </p:spPr>
      </p:pic>
      <p:pic>
        <p:nvPicPr>
          <p:cNvPr descr="Apache Spark - Viquipèdia, l'enciclopèdia lliure" id="584" name="Google Shape;584;p23"/>
          <p:cNvPicPr preferRelativeResize="0"/>
          <p:nvPr/>
        </p:nvPicPr>
        <p:blipFill rotWithShape="1">
          <a:blip r:embed="rId5">
            <a:alphaModFix/>
          </a:blip>
          <a:srcRect b="0" l="0" r="0" t="0"/>
          <a:stretch/>
        </p:blipFill>
        <p:spPr>
          <a:xfrm>
            <a:off x="2567276" y="3708635"/>
            <a:ext cx="652748" cy="338927"/>
          </a:xfrm>
          <a:prstGeom prst="rect">
            <a:avLst/>
          </a:prstGeom>
          <a:noFill/>
          <a:ln>
            <a:noFill/>
          </a:ln>
        </p:spPr>
      </p:pic>
      <p:pic>
        <p:nvPicPr>
          <p:cNvPr descr="Apache Airflow - Wikipedia, la enciclopedia libre" id="585" name="Google Shape;585;p23"/>
          <p:cNvPicPr preferRelativeResize="0"/>
          <p:nvPr/>
        </p:nvPicPr>
        <p:blipFill rotWithShape="1">
          <a:blip r:embed="rId6">
            <a:alphaModFix/>
          </a:blip>
          <a:srcRect b="0" l="0" r="0" t="0"/>
          <a:stretch/>
        </p:blipFill>
        <p:spPr>
          <a:xfrm>
            <a:off x="2634379" y="4295258"/>
            <a:ext cx="614322" cy="237303"/>
          </a:xfrm>
          <a:prstGeom prst="rect">
            <a:avLst/>
          </a:prstGeom>
          <a:noFill/>
          <a:ln>
            <a:noFill/>
          </a:ln>
        </p:spPr>
      </p:pic>
      <p:pic>
        <p:nvPicPr>
          <p:cNvPr id="586" name="Google Shape;586;p23"/>
          <p:cNvPicPr preferRelativeResize="0"/>
          <p:nvPr/>
        </p:nvPicPr>
        <p:blipFill rotWithShape="1">
          <a:blip r:embed="rId7">
            <a:alphaModFix/>
          </a:blip>
          <a:srcRect b="0" l="0" r="0" t="0"/>
          <a:stretch/>
        </p:blipFill>
        <p:spPr>
          <a:xfrm>
            <a:off x="4051026" y="3600700"/>
            <a:ext cx="381541" cy="911882"/>
          </a:xfrm>
          <a:prstGeom prst="rect">
            <a:avLst/>
          </a:prstGeom>
          <a:noFill/>
          <a:ln>
            <a:noFill/>
          </a:ln>
        </p:spPr>
      </p:pic>
      <p:pic>
        <p:nvPicPr>
          <p:cNvPr id="587" name="Google Shape;587;p23"/>
          <p:cNvPicPr preferRelativeResize="0"/>
          <p:nvPr/>
        </p:nvPicPr>
        <p:blipFill rotWithShape="1">
          <a:blip r:embed="rId8">
            <a:alphaModFix/>
          </a:blip>
          <a:srcRect b="0" l="0" r="0" t="0"/>
          <a:stretch/>
        </p:blipFill>
        <p:spPr>
          <a:xfrm>
            <a:off x="4532701" y="3708635"/>
            <a:ext cx="575383" cy="575383"/>
          </a:xfrm>
          <a:prstGeom prst="rect">
            <a:avLst/>
          </a:prstGeom>
          <a:noFill/>
          <a:ln>
            <a:noFill/>
          </a:ln>
        </p:spPr>
      </p:pic>
      <p:pic>
        <p:nvPicPr>
          <p:cNvPr descr="II Curso de introducción a la programación en Python para geólogos" id="588" name="Google Shape;588;p23"/>
          <p:cNvPicPr preferRelativeResize="0"/>
          <p:nvPr/>
        </p:nvPicPr>
        <p:blipFill rotWithShape="1">
          <a:blip r:embed="rId9">
            <a:alphaModFix/>
          </a:blip>
          <a:srcRect b="0" l="0" r="0" t="0"/>
          <a:stretch/>
        </p:blipFill>
        <p:spPr>
          <a:xfrm>
            <a:off x="5863913" y="3725966"/>
            <a:ext cx="942399" cy="408700"/>
          </a:xfrm>
          <a:prstGeom prst="rect">
            <a:avLst/>
          </a:prstGeom>
          <a:noFill/>
          <a:ln>
            <a:noFill/>
          </a:ln>
        </p:spPr>
      </p:pic>
      <p:pic>
        <p:nvPicPr>
          <p:cNvPr descr="Proyecto Jupyter - Wikipedia, la enciclopedia libre" id="589" name="Google Shape;589;p23"/>
          <p:cNvPicPr preferRelativeResize="0"/>
          <p:nvPr/>
        </p:nvPicPr>
        <p:blipFill rotWithShape="1">
          <a:blip r:embed="rId10">
            <a:alphaModFix/>
          </a:blip>
          <a:srcRect b="0" l="0" r="0" t="0"/>
          <a:stretch/>
        </p:blipFill>
        <p:spPr>
          <a:xfrm>
            <a:off x="6158828" y="4123861"/>
            <a:ext cx="352567" cy="408700"/>
          </a:xfrm>
          <a:prstGeom prst="rect">
            <a:avLst/>
          </a:prstGeom>
          <a:noFill/>
          <a:ln>
            <a:noFill/>
          </a:ln>
        </p:spPr>
      </p:pic>
      <p:sp>
        <p:nvSpPr>
          <p:cNvPr id="590" name="Google Shape;590;p23"/>
          <p:cNvSpPr/>
          <p:nvPr/>
        </p:nvSpPr>
        <p:spPr>
          <a:xfrm>
            <a:off x="7588476" y="4130270"/>
            <a:ext cx="988200" cy="417600"/>
          </a:xfrm>
          <a:prstGeom prst="rect">
            <a:avLst/>
          </a:prstGeom>
          <a:noFill/>
          <a:ln>
            <a:noFill/>
          </a:ln>
        </p:spPr>
        <p:txBody>
          <a:bodyPr anchorCtr="0" anchor="b" bIns="45700" lIns="0" spcFirstLastPara="1" rIns="0"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rgbClr val="FF8300"/>
                </a:solidFill>
                <a:latin typeface="Roboto"/>
                <a:ea typeface="Roboto"/>
                <a:cs typeface="Roboto"/>
                <a:sym typeface="Roboto"/>
              </a:rPr>
              <a:t>Data </a:t>
            </a:r>
            <a:endParaRPr b="0" i="0" sz="1050" u="none" cap="none" strike="noStrike">
              <a:solidFill>
                <a:srgbClr val="FF83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rgbClr val="FF8300"/>
                </a:solidFill>
                <a:latin typeface="Roboto"/>
                <a:ea typeface="Roboto"/>
                <a:cs typeface="Roboto"/>
                <a:sym typeface="Roboto"/>
              </a:rPr>
              <a:t>Viz</a:t>
            </a:r>
            <a:endParaRPr b="0" i="0" sz="1050" u="none" cap="none" strike="noStrike">
              <a:solidFill>
                <a:srgbClr val="FF8300"/>
              </a:solidFill>
              <a:latin typeface="Roboto"/>
              <a:ea typeface="Roboto"/>
              <a:cs typeface="Roboto"/>
              <a:sym typeface="Roboto"/>
            </a:endParaRPr>
          </a:p>
        </p:txBody>
      </p:sp>
      <p:grpSp>
        <p:nvGrpSpPr>
          <p:cNvPr id="591" name="Google Shape;591;p23"/>
          <p:cNvGrpSpPr/>
          <p:nvPr/>
        </p:nvGrpSpPr>
        <p:grpSpPr>
          <a:xfrm>
            <a:off x="7934529" y="3798522"/>
            <a:ext cx="266468" cy="274303"/>
            <a:chOff x="-2991485" y="3955415"/>
            <a:chExt cx="487680" cy="487044"/>
          </a:xfrm>
        </p:grpSpPr>
        <p:sp>
          <p:nvSpPr>
            <p:cNvPr id="592" name="Google Shape;592;p23"/>
            <p:cNvSpPr/>
            <p:nvPr/>
          </p:nvSpPr>
          <p:spPr>
            <a:xfrm>
              <a:off x="-2991485" y="3955415"/>
              <a:ext cx="487045" cy="487044"/>
            </a:xfrm>
            <a:custGeom>
              <a:rect b="b" l="l" r="r" t="t"/>
              <a:pathLst>
                <a:path extrusionOk="0" h="487044" w="487045">
                  <a:moveTo>
                    <a:pt x="13335" y="0"/>
                  </a:moveTo>
                  <a:lnTo>
                    <a:pt x="0" y="0"/>
                  </a:lnTo>
                  <a:lnTo>
                    <a:pt x="0" y="487045"/>
                  </a:lnTo>
                  <a:lnTo>
                    <a:pt x="487045" y="487045"/>
                  </a:lnTo>
                  <a:lnTo>
                    <a:pt x="487045" y="473710"/>
                  </a:lnTo>
                  <a:lnTo>
                    <a:pt x="13335" y="473710"/>
                  </a:lnTo>
                  <a:close/>
                </a:path>
              </a:pathLst>
            </a:custGeom>
            <a:solidFill>
              <a:srgbClr val="00A3AF"/>
            </a:solidFill>
            <a:ln cap="flat" cmpd="sng" w="9525">
              <a:solidFill>
                <a:srgbClr val="FF8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3" name="Google Shape;593;p23"/>
            <p:cNvSpPr/>
            <p:nvPr/>
          </p:nvSpPr>
          <p:spPr>
            <a:xfrm>
              <a:off x="-2944495" y="4017009"/>
              <a:ext cx="440690" cy="330835"/>
            </a:xfrm>
            <a:custGeom>
              <a:rect b="b" l="l" r="r" t="t"/>
              <a:pathLst>
                <a:path extrusionOk="0" h="330835" w="440690">
                  <a:moveTo>
                    <a:pt x="40640" y="330835"/>
                  </a:moveTo>
                  <a:cubicBezTo>
                    <a:pt x="62865" y="330835"/>
                    <a:pt x="81280" y="312420"/>
                    <a:pt x="81280" y="290195"/>
                  </a:cubicBezTo>
                  <a:cubicBezTo>
                    <a:pt x="81280" y="278130"/>
                    <a:pt x="76200" y="267335"/>
                    <a:pt x="67945" y="260350"/>
                  </a:cubicBezTo>
                  <a:lnTo>
                    <a:pt x="133350" y="158750"/>
                  </a:lnTo>
                  <a:cubicBezTo>
                    <a:pt x="138430" y="160655"/>
                    <a:pt x="143510" y="161925"/>
                    <a:pt x="149225" y="161925"/>
                  </a:cubicBezTo>
                  <a:cubicBezTo>
                    <a:pt x="161290" y="161925"/>
                    <a:pt x="172720" y="156210"/>
                    <a:pt x="179705" y="147955"/>
                  </a:cubicBezTo>
                  <a:lnTo>
                    <a:pt x="253365" y="194945"/>
                  </a:lnTo>
                  <a:cubicBezTo>
                    <a:pt x="251460" y="199390"/>
                    <a:pt x="250825" y="204470"/>
                    <a:pt x="250825" y="209550"/>
                  </a:cubicBezTo>
                  <a:cubicBezTo>
                    <a:pt x="250825" y="231775"/>
                    <a:pt x="269240" y="250190"/>
                    <a:pt x="291465" y="250190"/>
                  </a:cubicBezTo>
                  <a:cubicBezTo>
                    <a:pt x="313690" y="250190"/>
                    <a:pt x="332105" y="231775"/>
                    <a:pt x="332105" y="209550"/>
                  </a:cubicBezTo>
                  <a:cubicBezTo>
                    <a:pt x="332105" y="197485"/>
                    <a:pt x="327025" y="186690"/>
                    <a:pt x="318770" y="179705"/>
                  </a:cubicBezTo>
                  <a:lnTo>
                    <a:pt x="384175" y="78105"/>
                  </a:lnTo>
                  <a:cubicBezTo>
                    <a:pt x="389255" y="80010"/>
                    <a:pt x="394335" y="81280"/>
                    <a:pt x="400050" y="81280"/>
                  </a:cubicBezTo>
                  <a:cubicBezTo>
                    <a:pt x="422275" y="81280"/>
                    <a:pt x="440690" y="62865"/>
                    <a:pt x="440690" y="40640"/>
                  </a:cubicBezTo>
                  <a:cubicBezTo>
                    <a:pt x="440690" y="18415"/>
                    <a:pt x="422275" y="0"/>
                    <a:pt x="400050" y="0"/>
                  </a:cubicBezTo>
                  <a:cubicBezTo>
                    <a:pt x="377825" y="0"/>
                    <a:pt x="359410" y="18415"/>
                    <a:pt x="359410" y="40640"/>
                  </a:cubicBezTo>
                  <a:cubicBezTo>
                    <a:pt x="359410" y="52705"/>
                    <a:pt x="364490" y="63500"/>
                    <a:pt x="372745" y="70485"/>
                  </a:cubicBezTo>
                  <a:lnTo>
                    <a:pt x="307340" y="172085"/>
                  </a:lnTo>
                  <a:cubicBezTo>
                    <a:pt x="302260" y="170180"/>
                    <a:pt x="297180" y="168910"/>
                    <a:pt x="291465" y="168910"/>
                  </a:cubicBezTo>
                  <a:cubicBezTo>
                    <a:pt x="279400" y="168910"/>
                    <a:pt x="267970" y="174625"/>
                    <a:pt x="260350" y="182880"/>
                  </a:cubicBezTo>
                  <a:lnTo>
                    <a:pt x="186690" y="135890"/>
                  </a:lnTo>
                  <a:cubicBezTo>
                    <a:pt x="188595" y="131445"/>
                    <a:pt x="189865" y="126365"/>
                    <a:pt x="189865" y="121285"/>
                  </a:cubicBezTo>
                  <a:cubicBezTo>
                    <a:pt x="189865" y="99060"/>
                    <a:pt x="171450" y="80645"/>
                    <a:pt x="149225" y="80645"/>
                  </a:cubicBezTo>
                  <a:cubicBezTo>
                    <a:pt x="127000" y="80645"/>
                    <a:pt x="108585" y="99060"/>
                    <a:pt x="108585" y="121285"/>
                  </a:cubicBezTo>
                  <a:cubicBezTo>
                    <a:pt x="108585" y="133350"/>
                    <a:pt x="113665" y="144145"/>
                    <a:pt x="121920" y="151130"/>
                  </a:cubicBezTo>
                  <a:lnTo>
                    <a:pt x="56515" y="252730"/>
                  </a:lnTo>
                  <a:cubicBezTo>
                    <a:pt x="51435" y="250825"/>
                    <a:pt x="46355" y="249555"/>
                    <a:pt x="40640" y="249555"/>
                  </a:cubicBezTo>
                  <a:cubicBezTo>
                    <a:pt x="18415" y="249555"/>
                    <a:pt x="0" y="267970"/>
                    <a:pt x="0" y="290195"/>
                  </a:cubicBezTo>
                  <a:cubicBezTo>
                    <a:pt x="0" y="312420"/>
                    <a:pt x="18415" y="330835"/>
                    <a:pt x="40640" y="330835"/>
                  </a:cubicBezTo>
                  <a:close/>
                  <a:moveTo>
                    <a:pt x="290830" y="182245"/>
                  </a:moveTo>
                  <a:cubicBezTo>
                    <a:pt x="305435" y="182245"/>
                    <a:pt x="318135" y="194310"/>
                    <a:pt x="318135" y="209550"/>
                  </a:cubicBezTo>
                  <a:cubicBezTo>
                    <a:pt x="318135" y="224155"/>
                    <a:pt x="306070" y="236855"/>
                    <a:pt x="290830" y="236855"/>
                  </a:cubicBezTo>
                  <a:cubicBezTo>
                    <a:pt x="275590" y="236855"/>
                    <a:pt x="263525" y="224790"/>
                    <a:pt x="263525" y="209550"/>
                  </a:cubicBezTo>
                  <a:cubicBezTo>
                    <a:pt x="264160" y="194310"/>
                    <a:pt x="276225" y="182245"/>
                    <a:pt x="290830" y="182245"/>
                  </a:cubicBezTo>
                  <a:close/>
                  <a:moveTo>
                    <a:pt x="149225" y="93980"/>
                  </a:moveTo>
                  <a:cubicBezTo>
                    <a:pt x="163830" y="93980"/>
                    <a:pt x="176530" y="106045"/>
                    <a:pt x="176530" y="121285"/>
                  </a:cubicBezTo>
                  <a:cubicBezTo>
                    <a:pt x="176530" y="136525"/>
                    <a:pt x="164465" y="148590"/>
                    <a:pt x="149225" y="148590"/>
                  </a:cubicBezTo>
                  <a:cubicBezTo>
                    <a:pt x="134620" y="148590"/>
                    <a:pt x="121920" y="136525"/>
                    <a:pt x="121920" y="121285"/>
                  </a:cubicBezTo>
                  <a:cubicBezTo>
                    <a:pt x="121920" y="106045"/>
                    <a:pt x="133985" y="93980"/>
                    <a:pt x="149225" y="93980"/>
                  </a:cubicBezTo>
                  <a:close/>
                  <a:moveTo>
                    <a:pt x="40640" y="263525"/>
                  </a:moveTo>
                  <a:cubicBezTo>
                    <a:pt x="55245" y="263525"/>
                    <a:pt x="67945" y="275590"/>
                    <a:pt x="67945" y="290830"/>
                  </a:cubicBezTo>
                  <a:cubicBezTo>
                    <a:pt x="67945" y="305435"/>
                    <a:pt x="55880" y="318135"/>
                    <a:pt x="40640" y="318135"/>
                  </a:cubicBezTo>
                  <a:cubicBezTo>
                    <a:pt x="26035" y="318135"/>
                    <a:pt x="13335" y="306070"/>
                    <a:pt x="13335" y="290830"/>
                  </a:cubicBezTo>
                  <a:cubicBezTo>
                    <a:pt x="13970" y="275590"/>
                    <a:pt x="26035" y="263525"/>
                    <a:pt x="40640" y="263525"/>
                  </a:cubicBezTo>
                  <a:close/>
                </a:path>
              </a:pathLst>
            </a:custGeom>
            <a:solidFill>
              <a:schemeClr val="accent2"/>
            </a:solidFill>
            <a:ln cap="flat" cmpd="sng" w="9525">
              <a:solidFill>
                <a:srgbClr val="FF8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277bd8beeda_0_59"/>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SOLUTION DESIGN TO ANALYZE &amp; PREDICT TELCO CHURN</a:t>
            </a:r>
            <a:endParaRPr/>
          </a:p>
          <a:p>
            <a:pPr indent="0" lvl="0" marL="0" rtl="0" algn="l">
              <a:lnSpc>
                <a:spcPct val="80000"/>
              </a:lnSpc>
              <a:spcBef>
                <a:spcPts val="0"/>
              </a:spcBef>
              <a:spcAft>
                <a:spcPts val="0"/>
              </a:spcAft>
              <a:buSzPts val="2200"/>
              <a:buNone/>
            </a:pPr>
            <a:r>
              <a:t/>
            </a:r>
            <a:endParaRPr/>
          </a:p>
        </p:txBody>
      </p:sp>
      <p:grpSp>
        <p:nvGrpSpPr>
          <p:cNvPr id="600" name="Google Shape;600;g277bd8beeda_0_59"/>
          <p:cNvGrpSpPr/>
          <p:nvPr/>
        </p:nvGrpSpPr>
        <p:grpSpPr>
          <a:xfrm>
            <a:off x="1078496" y="4087939"/>
            <a:ext cx="7068004" cy="457200"/>
            <a:chOff x="1078496" y="4087939"/>
            <a:chExt cx="7068004" cy="457200"/>
          </a:xfrm>
        </p:grpSpPr>
        <p:sp>
          <p:nvSpPr>
            <p:cNvPr id="601" name="Google Shape;601;g277bd8beeda_0_59"/>
            <p:cNvSpPr txBox="1"/>
            <p:nvPr/>
          </p:nvSpPr>
          <p:spPr>
            <a:xfrm>
              <a:off x="1954800" y="4107744"/>
              <a:ext cx="6191700" cy="4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E6E6E6"/>
                </a:buClr>
                <a:buSzPts val="1400"/>
                <a:buFont typeface="Roboto"/>
                <a:buNone/>
              </a:pPr>
              <a:r>
                <a:rPr b="0" i="0" lang="en" sz="1400" u="none" cap="none" strike="noStrike">
                  <a:solidFill>
                    <a:schemeClr val="dk1"/>
                  </a:solidFill>
                  <a:latin typeface="Roboto"/>
                  <a:ea typeface="Roboto"/>
                  <a:cs typeface="Roboto"/>
                  <a:sym typeface="Roboto"/>
                </a:rPr>
                <a:t>SECURITY  |  GOVERNANCE  |  LINEAGE  |  MANAGEMENT  |  AUTOMATION</a:t>
              </a:r>
              <a:endParaRPr b="0" i="0" sz="1400" u="none" cap="none" strike="noStrike">
                <a:solidFill>
                  <a:schemeClr val="dk1"/>
                </a:solidFill>
                <a:latin typeface="Roboto"/>
                <a:ea typeface="Roboto"/>
                <a:cs typeface="Roboto"/>
                <a:sym typeface="Roboto"/>
              </a:endParaRPr>
            </a:p>
          </p:txBody>
        </p:sp>
        <p:pic>
          <p:nvPicPr>
            <p:cNvPr id="602" name="Google Shape;602;g277bd8beeda_0_59"/>
            <p:cNvPicPr preferRelativeResize="0"/>
            <p:nvPr/>
          </p:nvPicPr>
          <p:blipFill rotWithShape="1">
            <a:blip r:embed="rId3">
              <a:alphaModFix/>
            </a:blip>
            <a:srcRect b="0" l="0" r="0" t="0"/>
            <a:stretch/>
          </p:blipFill>
          <p:spPr>
            <a:xfrm>
              <a:off x="1078496" y="4087939"/>
              <a:ext cx="876301" cy="457200"/>
            </a:xfrm>
            <a:prstGeom prst="rect">
              <a:avLst/>
            </a:prstGeom>
            <a:noFill/>
            <a:ln>
              <a:noFill/>
            </a:ln>
          </p:spPr>
        </p:pic>
      </p:grpSp>
      <p:grpSp>
        <p:nvGrpSpPr>
          <p:cNvPr id="603" name="Google Shape;603;g277bd8beeda_0_59"/>
          <p:cNvGrpSpPr/>
          <p:nvPr/>
        </p:nvGrpSpPr>
        <p:grpSpPr>
          <a:xfrm>
            <a:off x="2586050" y="657359"/>
            <a:ext cx="1190700" cy="1933566"/>
            <a:chOff x="1671650" y="752609"/>
            <a:chExt cx="1190700" cy="1933566"/>
          </a:xfrm>
        </p:grpSpPr>
        <p:sp>
          <p:nvSpPr>
            <p:cNvPr id="604" name="Google Shape;604;g277bd8beeda_0_59"/>
            <p:cNvSpPr/>
            <p:nvPr/>
          </p:nvSpPr>
          <p:spPr>
            <a:xfrm>
              <a:off x="1671650" y="1144475"/>
              <a:ext cx="1190700" cy="1541700"/>
            </a:xfrm>
            <a:prstGeom prst="rect">
              <a:avLst/>
            </a:prstGeom>
            <a:solidFill>
              <a:schemeClr val="lt2"/>
            </a:solidFill>
            <a:ln cap="flat" cmpd="sng" w="9525">
              <a:solidFill>
                <a:schemeClr val="accent6"/>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450"/>
                </a:spcBef>
                <a:spcAft>
                  <a:spcPts val="0"/>
                </a:spcAft>
                <a:buNone/>
              </a:pPr>
              <a:r>
                <a:t/>
              </a:r>
              <a:endParaRPr sz="1200">
                <a:solidFill>
                  <a:srgbClr val="7F7F7F"/>
                </a:solidFill>
                <a:latin typeface="Roboto"/>
                <a:ea typeface="Roboto"/>
                <a:cs typeface="Roboto"/>
                <a:sym typeface="Roboto"/>
              </a:endParaRPr>
            </a:p>
            <a:p>
              <a:pPr indent="0" lvl="0" marL="0" rtl="0" algn="ctr">
                <a:spcBef>
                  <a:spcPts val="450"/>
                </a:spcBef>
                <a:spcAft>
                  <a:spcPts val="0"/>
                </a:spcAft>
                <a:buNone/>
              </a:pPr>
              <a:r>
                <a:rPr lang="en" sz="1100">
                  <a:solidFill>
                    <a:srgbClr val="7F7F7F"/>
                  </a:solidFill>
                  <a:latin typeface="Roboto"/>
                  <a:ea typeface="Roboto"/>
                  <a:cs typeface="Roboto"/>
                  <a:sym typeface="Roboto"/>
                </a:rPr>
                <a:t>I</a:t>
              </a:r>
              <a:r>
                <a:rPr lang="en" sz="1100">
                  <a:solidFill>
                    <a:srgbClr val="7F7F7F"/>
                  </a:solidFill>
                  <a:latin typeface="Roboto"/>
                  <a:ea typeface="Roboto"/>
                  <a:cs typeface="Roboto"/>
                  <a:sym typeface="Roboto"/>
                </a:rPr>
                <a:t>ngest from Kafka, store in S3 using Parquet in the Open Lakehouse</a:t>
              </a:r>
              <a:endParaRPr sz="1100"/>
            </a:p>
          </p:txBody>
        </p:sp>
        <p:grpSp>
          <p:nvGrpSpPr>
            <p:cNvPr id="605" name="Google Shape;605;g277bd8beeda_0_59"/>
            <p:cNvGrpSpPr/>
            <p:nvPr/>
          </p:nvGrpSpPr>
          <p:grpSpPr>
            <a:xfrm>
              <a:off x="1695900" y="752609"/>
              <a:ext cx="1137900" cy="813900"/>
              <a:chOff x="478875" y="1010859"/>
              <a:chExt cx="1137900" cy="813900"/>
            </a:xfrm>
          </p:grpSpPr>
          <p:sp>
            <p:nvSpPr>
              <p:cNvPr id="606" name="Google Shape;606;g277bd8beeda_0_59"/>
              <p:cNvSpPr txBox="1"/>
              <p:nvPr/>
            </p:nvSpPr>
            <p:spPr>
              <a:xfrm>
                <a:off x="649900" y="1357579"/>
                <a:ext cx="827400" cy="30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200" u="none" cap="none" strike="noStrike">
                    <a:solidFill>
                      <a:schemeClr val="accent1"/>
                    </a:solidFill>
                    <a:latin typeface="Roboto"/>
                    <a:ea typeface="Roboto"/>
                    <a:cs typeface="Roboto"/>
                    <a:sym typeface="Roboto"/>
                  </a:rPr>
                  <a:t>INGEST</a:t>
                </a:r>
                <a:endParaRPr b="0" i="0" sz="1200" u="none" cap="none" strike="noStrike">
                  <a:solidFill>
                    <a:schemeClr val="accent1"/>
                  </a:solidFill>
                  <a:latin typeface="Roboto"/>
                  <a:ea typeface="Roboto"/>
                  <a:cs typeface="Roboto"/>
                  <a:sym typeface="Roboto"/>
                </a:endParaRPr>
              </a:p>
            </p:txBody>
          </p:sp>
          <p:sp>
            <p:nvSpPr>
              <p:cNvPr id="607" name="Google Shape;607;g277bd8beeda_0_59"/>
              <p:cNvSpPr/>
              <p:nvPr/>
            </p:nvSpPr>
            <p:spPr>
              <a:xfrm rot="10800000">
                <a:off x="478875" y="1010859"/>
                <a:ext cx="1137900" cy="813900"/>
              </a:xfrm>
              <a:prstGeom prst="blockArc">
                <a:avLst>
                  <a:gd fmla="val 10733441" name="adj1"/>
                  <a:gd fmla="val 52584" name="adj2"/>
                  <a:gd fmla="val 9583" name="adj3"/>
                </a:avLst>
              </a:prstGeom>
              <a:solidFill>
                <a:srgbClr val="FF830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8" name="Google Shape;608;g277bd8beeda_0_59"/>
          <p:cNvGrpSpPr/>
          <p:nvPr/>
        </p:nvGrpSpPr>
        <p:grpSpPr>
          <a:xfrm>
            <a:off x="4143500" y="657359"/>
            <a:ext cx="1190700" cy="1933516"/>
            <a:chOff x="3222888" y="764284"/>
            <a:chExt cx="1190700" cy="1933516"/>
          </a:xfrm>
        </p:grpSpPr>
        <p:sp>
          <p:nvSpPr>
            <p:cNvPr id="609" name="Google Shape;609;g277bd8beeda_0_59"/>
            <p:cNvSpPr/>
            <p:nvPr/>
          </p:nvSpPr>
          <p:spPr>
            <a:xfrm>
              <a:off x="3222888" y="1154000"/>
              <a:ext cx="1190700" cy="1543800"/>
            </a:xfrm>
            <a:prstGeom prst="rect">
              <a:avLst/>
            </a:prstGeom>
            <a:solidFill>
              <a:schemeClr val="l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450"/>
                </a:spcBef>
                <a:spcAft>
                  <a:spcPts val="0"/>
                </a:spcAft>
                <a:buNone/>
              </a:pPr>
              <a:r>
                <a:t/>
              </a:r>
              <a:endParaRPr sz="1200">
                <a:solidFill>
                  <a:srgbClr val="7F7F7F"/>
                </a:solidFill>
                <a:latin typeface="Roboto"/>
                <a:ea typeface="Roboto"/>
                <a:cs typeface="Roboto"/>
                <a:sym typeface="Roboto"/>
              </a:endParaRPr>
            </a:p>
            <a:p>
              <a:pPr indent="0" lvl="0" marL="0" rtl="0" algn="ctr">
                <a:spcBef>
                  <a:spcPts val="450"/>
                </a:spcBef>
                <a:spcAft>
                  <a:spcPts val="0"/>
                </a:spcAft>
                <a:buNone/>
              </a:pPr>
              <a:r>
                <a:rPr lang="en" sz="1200">
                  <a:solidFill>
                    <a:srgbClr val="7F7F7F"/>
                  </a:solidFill>
                  <a:latin typeface="Roboto"/>
                  <a:ea typeface="Roboto"/>
                  <a:cs typeface="Roboto"/>
                  <a:sym typeface="Roboto"/>
                </a:rPr>
                <a:t>Orchestrate</a:t>
              </a:r>
              <a:r>
                <a:rPr lang="en" sz="1200">
                  <a:solidFill>
                    <a:srgbClr val="7F7F7F"/>
                  </a:solidFill>
                  <a:latin typeface="Roboto"/>
                  <a:ea typeface="Roboto"/>
                  <a:cs typeface="Roboto"/>
                  <a:sym typeface="Roboto"/>
                </a:rPr>
                <a:t> jobs to enrich data and update table</a:t>
              </a:r>
              <a:endParaRPr sz="800"/>
            </a:p>
          </p:txBody>
        </p:sp>
        <p:grpSp>
          <p:nvGrpSpPr>
            <p:cNvPr id="610" name="Google Shape;610;g277bd8beeda_0_59"/>
            <p:cNvGrpSpPr/>
            <p:nvPr/>
          </p:nvGrpSpPr>
          <p:grpSpPr>
            <a:xfrm>
              <a:off x="3249264" y="764284"/>
              <a:ext cx="1137900" cy="813900"/>
              <a:chOff x="2054139" y="1010859"/>
              <a:chExt cx="1137900" cy="813900"/>
            </a:xfrm>
          </p:grpSpPr>
          <p:sp>
            <p:nvSpPr>
              <p:cNvPr id="611" name="Google Shape;611;g277bd8beeda_0_59"/>
              <p:cNvSpPr txBox="1"/>
              <p:nvPr/>
            </p:nvSpPr>
            <p:spPr>
              <a:xfrm>
                <a:off x="2144438" y="1357579"/>
                <a:ext cx="957300" cy="33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200" u="none" cap="none" strike="noStrike">
                    <a:solidFill>
                      <a:schemeClr val="accent2"/>
                    </a:solidFill>
                    <a:latin typeface="Roboto"/>
                    <a:ea typeface="Roboto"/>
                    <a:cs typeface="Roboto"/>
                    <a:sym typeface="Roboto"/>
                  </a:rPr>
                  <a:t>PREPARE</a:t>
                </a:r>
                <a:endParaRPr b="0" i="0" sz="1200" u="none" cap="none" strike="noStrike">
                  <a:solidFill>
                    <a:schemeClr val="accent2"/>
                  </a:solidFill>
                  <a:latin typeface="Roboto"/>
                  <a:ea typeface="Roboto"/>
                  <a:cs typeface="Roboto"/>
                  <a:sym typeface="Roboto"/>
                </a:endParaRPr>
              </a:p>
            </p:txBody>
          </p:sp>
          <p:sp>
            <p:nvSpPr>
              <p:cNvPr id="612" name="Google Shape;612;g277bd8beeda_0_59"/>
              <p:cNvSpPr/>
              <p:nvPr/>
            </p:nvSpPr>
            <p:spPr>
              <a:xfrm rot="10800000">
                <a:off x="2054139" y="1010859"/>
                <a:ext cx="1137900" cy="813900"/>
              </a:xfrm>
              <a:prstGeom prst="blockArc">
                <a:avLst>
                  <a:gd fmla="val 10733441" name="adj1"/>
                  <a:gd fmla="val 69248" name="adj2"/>
                  <a:gd fmla="val 9928" name="adj3"/>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3" name="Google Shape;613;g277bd8beeda_0_59"/>
          <p:cNvGrpSpPr/>
          <p:nvPr/>
        </p:nvGrpSpPr>
        <p:grpSpPr>
          <a:xfrm>
            <a:off x="5700950" y="2255834"/>
            <a:ext cx="1190700" cy="1887441"/>
            <a:chOff x="3235313" y="2503484"/>
            <a:chExt cx="1190700" cy="1887441"/>
          </a:xfrm>
        </p:grpSpPr>
        <p:sp>
          <p:nvSpPr>
            <p:cNvPr id="614" name="Google Shape;614;g277bd8beeda_0_59"/>
            <p:cNvSpPr/>
            <p:nvPr/>
          </p:nvSpPr>
          <p:spPr>
            <a:xfrm>
              <a:off x="3235313" y="2892425"/>
              <a:ext cx="1190700" cy="1498500"/>
            </a:xfrm>
            <a:prstGeom prst="rect">
              <a:avLst/>
            </a:prstGeom>
            <a:solidFill>
              <a:schemeClr val="l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450"/>
                </a:spcBef>
                <a:spcAft>
                  <a:spcPts val="0"/>
                </a:spcAft>
                <a:buNone/>
              </a:pPr>
              <a:r>
                <a:rPr lang="en" sz="1200">
                  <a:solidFill>
                    <a:srgbClr val="7F7F7F"/>
                  </a:solidFill>
                  <a:latin typeface="Roboto"/>
                  <a:ea typeface="Roboto"/>
                  <a:cs typeface="Roboto"/>
                  <a:sym typeface="Roboto"/>
                </a:rPr>
                <a:t>Query data from Open Lakehouse</a:t>
              </a:r>
              <a:endParaRPr sz="1200">
                <a:solidFill>
                  <a:srgbClr val="7F7F7F"/>
                </a:solidFill>
                <a:latin typeface="Roboto"/>
                <a:ea typeface="Roboto"/>
                <a:cs typeface="Roboto"/>
                <a:sym typeface="Roboto"/>
              </a:endParaRPr>
            </a:p>
          </p:txBody>
        </p:sp>
        <p:grpSp>
          <p:nvGrpSpPr>
            <p:cNvPr id="615" name="Google Shape;615;g277bd8beeda_0_59"/>
            <p:cNvGrpSpPr/>
            <p:nvPr/>
          </p:nvGrpSpPr>
          <p:grpSpPr>
            <a:xfrm>
              <a:off x="3261709" y="2503484"/>
              <a:ext cx="1137900" cy="813900"/>
              <a:chOff x="3457809" y="1010859"/>
              <a:chExt cx="1137900" cy="813900"/>
            </a:xfrm>
          </p:grpSpPr>
          <p:sp>
            <p:nvSpPr>
              <p:cNvPr id="616" name="Google Shape;616;g277bd8beeda_0_59"/>
              <p:cNvSpPr txBox="1"/>
              <p:nvPr/>
            </p:nvSpPr>
            <p:spPr>
              <a:xfrm>
                <a:off x="3548088" y="1395150"/>
                <a:ext cx="957300" cy="40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200" u="none" cap="none" strike="noStrike">
                    <a:solidFill>
                      <a:schemeClr val="accent3"/>
                    </a:solidFill>
                    <a:latin typeface="Roboto"/>
                    <a:ea typeface="Roboto"/>
                    <a:cs typeface="Roboto"/>
                    <a:sym typeface="Roboto"/>
                  </a:rPr>
                  <a:t>ANALYZE</a:t>
                </a:r>
                <a:endParaRPr b="0" i="0" sz="1200" u="none" cap="none" strike="noStrike">
                  <a:solidFill>
                    <a:schemeClr val="accent3"/>
                  </a:solidFill>
                  <a:latin typeface="Roboto"/>
                  <a:ea typeface="Roboto"/>
                  <a:cs typeface="Roboto"/>
                  <a:sym typeface="Roboto"/>
                </a:endParaRPr>
              </a:p>
            </p:txBody>
          </p:sp>
          <p:sp>
            <p:nvSpPr>
              <p:cNvPr id="617" name="Google Shape;617;g277bd8beeda_0_59"/>
              <p:cNvSpPr/>
              <p:nvPr/>
            </p:nvSpPr>
            <p:spPr>
              <a:xfrm rot="10800000">
                <a:off x="3457809" y="1010859"/>
                <a:ext cx="1137900" cy="813900"/>
              </a:xfrm>
              <a:prstGeom prst="blockArc">
                <a:avLst>
                  <a:gd fmla="val 10733441" name="adj1"/>
                  <a:gd fmla="val 73829" name="adj2"/>
                  <a:gd fmla="val 8833" name="adj3"/>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 name="Google Shape;618;g277bd8beeda_0_59"/>
          <p:cNvGrpSpPr/>
          <p:nvPr/>
        </p:nvGrpSpPr>
        <p:grpSpPr>
          <a:xfrm>
            <a:off x="5741200" y="3907253"/>
            <a:ext cx="226744" cy="198152"/>
            <a:chOff x="3246754" y="1993900"/>
            <a:chExt cx="459741" cy="542289"/>
          </a:xfrm>
        </p:grpSpPr>
        <p:sp>
          <p:nvSpPr>
            <p:cNvPr id="619" name="Google Shape;619;g277bd8beeda_0_59"/>
            <p:cNvSpPr/>
            <p:nvPr/>
          </p:nvSpPr>
          <p:spPr>
            <a:xfrm>
              <a:off x="3246754" y="1993900"/>
              <a:ext cx="80645" cy="541654"/>
            </a:xfrm>
            <a:custGeom>
              <a:rect b="b" l="l" r="r" t="t"/>
              <a:pathLst>
                <a:path extrusionOk="0" h="541654" w="80645">
                  <a:moveTo>
                    <a:pt x="46990" y="163830"/>
                  </a:moveTo>
                  <a:lnTo>
                    <a:pt x="46990" y="0"/>
                  </a:lnTo>
                  <a:lnTo>
                    <a:pt x="33655" y="0"/>
                  </a:lnTo>
                  <a:lnTo>
                    <a:pt x="33655" y="163195"/>
                  </a:lnTo>
                  <a:cubicBezTo>
                    <a:pt x="14605" y="166370"/>
                    <a:pt x="0" y="182880"/>
                    <a:pt x="0" y="203200"/>
                  </a:cubicBezTo>
                  <a:cubicBezTo>
                    <a:pt x="0" y="223520"/>
                    <a:pt x="14605" y="240030"/>
                    <a:pt x="33655" y="243205"/>
                  </a:cubicBezTo>
                  <a:lnTo>
                    <a:pt x="33655" y="541655"/>
                  </a:lnTo>
                  <a:lnTo>
                    <a:pt x="46990" y="541655"/>
                  </a:lnTo>
                  <a:lnTo>
                    <a:pt x="46990" y="243205"/>
                  </a:lnTo>
                  <a:cubicBezTo>
                    <a:pt x="66040" y="240030"/>
                    <a:pt x="80645" y="223520"/>
                    <a:pt x="80645" y="203200"/>
                  </a:cubicBezTo>
                  <a:cubicBezTo>
                    <a:pt x="80645" y="183515"/>
                    <a:pt x="66040" y="166370"/>
                    <a:pt x="46990" y="16383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20" name="Google Shape;620;g277bd8beeda_0_59"/>
            <p:cNvSpPr/>
            <p:nvPr/>
          </p:nvSpPr>
          <p:spPr>
            <a:xfrm>
              <a:off x="3625850" y="1994535"/>
              <a:ext cx="80645" cy="541654"/>
            </a:xfrm>
            <a:custGeom>
              <a:rect b="b" l="l" r="r" t="t"/>
              <a:pathLst>
                <a:path extrusionOk="0" h="541654" w="80645">
                  <a:moveTo>
                    <a:pt x="80645" y="243840"/>
                  </a:moveTo>
                  <a:cubicBezTo>
                    <a:pt x="80645" y="223520"/>
                    <a:pt x="66040" y="207010"/>
                    <a:pt x="46990" y="203835"/>
                  </a:cubicBezTo>
                  <a:lnTo>
                    <a:pt x="46990" y="0"/>
                  </a:lnTo>
                  <a:lnTo>
                    <a:pt x="33655" y="0"/>
                  </a:lnTo>
                  <a:lnTo>
                    <a:pt x="33655" y="203835"/>
                  </a:lnTo>
                  <a:cubicBezTo>
                    <a:pt x="14605" y="207010"/>
                    <a:pt x="0" y="223520"/>
                    <a:pt x="0" y="243840"/>
                  </a:cubicBezTo>
                  <a:cubicBezTo>
                    <a:pt x="0" y="264160"/>
                    <a:pt x="14605" y="280670"/>
                    <a:pt x="33655" y="283845"/>
                  </a:cubicBezTo>
                  <a:lnTo>
                    <a:pt x="33655" y="541655"/>
                  </a:lnTo>
                  <a:lnTo>
                    <a:pt x="46990" y="541655"/>
                  </a:lnTo>
                  <a:lnTo>
                    <a:pt x="46990" y="283845"/>
                  </a:lnTo>
                  <a:cubicBezTo>
                    <a:pt x="66040" y="280035"/>
                    <a:pt x="80645" y="262890"/>
                    <a:pt x="80645" y="24384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21" name="Google Shape;621;g277bd8beeda_0_59"/>
            <p:cNvSpPr/>
            <p:nvPr/>
          </p:nvSpPr>
          <p:spPr>
            <a:xfrm>
              <a:off x="3531234" y="1993900"/>
              <a:ext cx="80645" cy="541020"/>
            </a:xfrm>
            <a:custGeom>
              <a:rect b="b" l="l" r="r" t="t"/>
              <a:pathLst>
                <a:path extrusionOk="0" h="541020" w="80645">
                  <a:moveTo>
                    <a:pt x="46990" y="366395"/>
                  </a:moveTo>
                  <a:lnTo>
                    <a:pt x="46990" y="0"/>
                  </a:lnTo>
                  <a:lnTo>
                    <a:pt x="33655" y="0"/>
                  </a:lnTo>
                  <a:lnTo>
                    <a:pt x="33655" y="365760"/>
                  </a:lnTo>
                  <a:cubicBezTo>
                    <a:pt x="14605" y="368935"/>
                    <a:pt x="0" y="385445"/>
                    <a:pt x="0" y="405765"/>
                  </a:cubicBezTo>
                  <a:cubicBezTo>
                    <a:pt x="0" y="426085"/>
                    <a:pt x="14605" y="442595"/>
                    <a:pt x="33655" y="445770"/>
                  </a:cubicBezTo>
                  <a:lnTo>
                    <a:pt x="33655" y="541020"/>
                  </a:lnTo>
                  <a:lnTo>
                    <a:pt x="46990" y="541020"/>
                  </a:lnTo>
                  <a:lnTo>
                    <a:pt x="46990" y="445770"/>
                  </a:lnTo>
                  <a:cubicBezTo>
                    <a:pt x="66040" y="442595"/>
                    <a:pt x="80645" y="426085"/>
                    <a:pt x="80645" y="405765"/>
                  </a:cubicBezTo>
                  <a:cubicBezTo>
                    <a:pt x="80645" y="386715"/>
                    <a:pt x="66040" y="369570"/>
                    <a:pt x="46990" y="366395"/>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22" name="Google Shape;622;g277bd8beeda_0_59"/>
            <p:cNvSpPr/>
            <p:nvPr/>
          </p:nvSpPr>
          <p:spPr>
            <a:xfrm>
              <a:off x="3341370" y="1995170"/>
              <a:ext cx="80665" cy="541019"/>
            </a:xfrm>
            <a:custGeom>
              <a:rect b="b" l="l" r="r" t="t"/>
              <a:pathLst>
                <a:path extrusionOk="0" h="541019" w="80665">
                  <a:moveTo>
                    <a:pt x="46990" y="264160"/>
                  </a:moveTo>
                  <a:lnTo>
                    <a:pt x="46990" y="0"/>
                  </a:lnTo>
                  <a:lnTo>
                    <a:pt x="33655" y="0"/>
                  </a:lnTo>
                  <a:lnTo>
                    <a:pt x="33655" y="264160"/>
                  </a:lnTo>
                  <a:cubicBezTo>
                    <a:pt x="14605" y="267335"/>
                    <a:pt x="0" y="283845"/>
                    <a:pt x="0" y="304165"/>
                  </a:cubicBezTo>
                  <a:cubicBezTo>
                    <a:pt x="0" y="324485"/>
                    <a:pt x="14605" y="340995"/>
                    <a:pt x="33655" y="344170"/>
                  </a:cubicBezTo>
                  <a:lnTo>
                    <a:pt x="33655" y="541020"/>
                  </a:lnTo>
                  <a:lnTo>
                    <a:pt x="46990" y="541020"/>
                  </a:lnTo>
                  <a:lnTo>
                    <a:pt x="46990" y="344170"/>
                  </a:lnTo>
                  <a:cubicBezTo>
                    <a:pt x="66040" y="340995"/>
                    <a:pt x="80645" y="324485"/>
                    <a:pt x="80645" y="304165"/>
                  </a:cubicBezTo>
                  <a:cubicBezTo>
                    <a:pt x="81280" y="283845"/>
                    <a:pt x="66675" y="266700"/>
                    <a:pt x="46990" y="264160"/>
                  </a:cubicBezTo>
                  <a:close/>
                  <a:moveTo>
                    <a:pt x="40640" y="330200"/>
                  </a:moveTo>
                  <a:cubicBezTo>
                    <a:pt x="26035" y="330200"/>
                    <a:pt x="13335" y="318135"/>
                    <a:pt x="13335" y="302895"/>
                  </a:cubicBezTo>
                  <a:cubicBezTo>
                    <a:pt x="13335" y="288290"/>
                    <a:pt x="25400" y="275590"/>
                    <a:pt x="40640" y="275590"/>
                  </a:cubicBezTo>
                  <a:cubicBezTo>
                    <a:pt x="55245" y="275590"/>
                    <a:pt x="67945" y="287655"/>
                    <a:pt x="67945" y="302895"/>
                  </a:cubicBezTo>
                  <a:cubicBezTo>
                    <a:pt x="67310" y="318770"/>
                    <a:pt x="55245" y="330200"/>
                    <a:pt x="40640" y="33020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23" name="Google Shape;623;g277bd8beeda_0_59"/>
            <p:cNvSpPr/>
            <p:nvPr/>
          </p:nvSpPr>
          <p:spPr>
            <a:xfrm>
              <a:off x="3436620" y="1993900"/>
              <a:ext cx="80645" cy="541020"/>
            </a:xfrm>
            <a:custGeom>
              <a:rect b="b" l="l" r="r" t="t"/>
              <a:pathLst>
                <a:path extrusionOk="0" h="541020" w="80645">
                  <a:moveTo>
                    <a:pt x="45720" y="68580"/>
                  </a:moveTo>
                  <a:lnTo>
                    <a:pt x="46990" y="68580"/>
                  </a:lnTo>
                  <a:lnTo>
                    <a:pt x="46990" y="0"/>
                  </a:lnTo>
                  <a:lnTo>
                    <a:pt x="33655" y="0"/>
                  </a:lnTo>
                  <a:lnTo>
                    <a:pt x="33655" y="67945"/>
                  </a:lnTo>
                  <a:lnTo>
                    <a:pt x="34925" y="67945"/>
                  </a:lnTo>
                  <a:cubicBezTo>
                    <a:pt x="15240" y="70485"/>
                    <a:pt x="0" y="87630"/>
                    <a:pt x="0" y="107950"/>
                  </a:cubicBezTo>
                  <a:cubicBezTo>
                    <a:pt x="0" y="128270"/>
                    <a:pt x="14605" y="144780"/>
                    <a:pt x="33655" y="147955"/>
                  </a:cubicBezTo>
                  <a:lnTo>
                    <a:pt x="33655" y="541020"/>
                  </a:lnTo>
                  <a:lnTo>
                    <a:pt x="46990" y="541020"/>
                  </a:lnTo>
                  <a:lnTo>
                    <a:pt x="46990" y="147955"/>
                  </a:lnTo>
                  <a:cubicBezTo>
                    <a:pt x="66040" y="144780"/>
                    <a:pt x="80645" y="128270"/>
                    <a:pt x="80645" y="107950"/>
                  </a:cubicBezTo>
                  <a:cubicBezTo>
                    <a:pt x="80645" y="88265"/>
                    <a:pt x="65405" y="71120"/>
                    <a:pt x="45720" y="68580"/>
                  </a:cubicBezTo>
                  <a:close/>
                  <a:moveTo>
                    <a:pt x="40005" y="135890"/>
                  </a:moveTo>
                  <a:cubicBezTo>
                    <a:pt x="25400" y="135890"/>
                    <a:pt x="12700" y="123825"/>
                    <a:pt x="12700" y="108585"/>
                  </a:cubicBezTo>
                  <a:cubicBezTo>
                    <a:pt x="12700" y="93980"/>
                    <a:pt x="24765" y="81280"/>
                    <a:pt x="40005" y="81280"/>
                  </a:cubicBezTo>
                  <a:cubicBezTo>
                    <a:pt x="55245" y="81280"/>
                    <a:pt x="67310" y="93345"/>
                    <a:pt x="67310" y="108585"/>
                  </a:cubicBezTo>
                  <a:cubicBezTo>
                    <a:pt x="66675" y="123825"/>
                    <a:pt x="54610" y="135890"/>
                    <a:pt x="40005" y="13589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grpSp>
      <p:grpSp>
        <p:nvGrpSpPr>
          <p:cNvPr id="624" name="Google Shape;624;g277bd8beeda_0_59"/>
          <p:cNvGrpSpPr/>
          <p:nvPr/>
        </p:nvGrpSpPr>
        <p:grpSpPr>
          <a:xfrm>
            <a:off x="4205833" y="2377661"/>
            <a:ext cx="266831" cy="197688"/>
            <a:chOff x="615950" y="1994535"/>
            <a:chExt cx="541019" cy="541019"/>
          </a:xfrm>
        </p:grpSpPr>
        <p:sp>
          <p:nvSpPr>
            <p:cNvPr id="625" name="Google Shape;625;g277bd8beeda_0_59"/>
            <p:cNvSpPr/>
            <p:nvPr/>
          </p:nvSpPr>
          <p:spPr>
            <a:xfrm>
              <a:off x="730885" y="2109470"/>
              <a:ext cx="81280" cy="81279"/>
            </a:xfrm>
            <a:custGeom>
              <a:rect b="b" l="l" r="r" t="t"/>
              <a:pathLst>
                <a:path extrusionOk="0" h="81279" w="81280">
                  <a:moveTo>
                    <a:pt x="81280" y="40640"/>
                  </a:moveTo>
                  <a:cubicBezTo>
                    <a:pt x="81280" y="63085"/>
                    <a:pt x="63085" y="81280"/>
                    <a:pt x="40640" y="81280"/>
                  </a:cubicBezTo>
                  <a:cubicBezTo>
                    <a:pt x="18195" y="81280"/>
                    <a:pt x="0" y="63085"/>
                    <a:pt x="0" y="40640"/>
                  </a:cubicBezTo>
                  <a:cubicBezTo>
                    <a:pt x="0" y="18195"/>
                    <a:pt x="18195" y="0"/>
                    <a:pt x="40640" y="0"/>
                  </a:cubicBezTo>
                  <a:cubicBezTo>
                    <a:pt x="63085" y="0"/>
                    <a:pt x="81280" y="18195"/>
                    <a:pt x="81280" y="4064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26" name="Google Shape;626;g277bd8beeda_0_59"/>
            <p:cNvSpPr/>
            <p:nvPr/>
          </p:nvSpPr>
          <p:spPr>
            <a:xfrm>
              <a:off x="615950" y="2109470"/>
              <a:ext cx="81280" cy="81279"/>
            </a:xfrm>
            <a:custGeom>
              <a:rect b="b" l="l" r="r" t="t"/>
              <a:pathLst>
                <a:path extrusionOk="0" h="81279" w="81280">
                  <a:moveTo>
                    <a:pt x="81280" y="40640"/>
                  </a:moveTo>
                  <a:cubicBezTo>
                    <a:pt x="81280" y="63085"/>
                    <a:pt x="63085" y="81280"/>
                    <a:pt x="40640" y="81280"/>
                  </a:cubicBezTo>
                  <a:cubicBezTo>
                    <a:pt x="18195" y="81280"/>
                    <a:pt x="0" y="63085"/>
                    <a:pt x="0" y="40640"/>
                  </a:cubicBezTo>
                  <a:cubicBezTo>
                    <a:pt x="0" y="18195"/>
                    <a:pt x="18195" y="0"/>
                    <a:pt x="40640" y="0"/>
                  </a:cubicBezTo>
                  <a:cubicBezTo>
                    <a:pt x="63085" y="0"/>
                    <a:pt x="81280" y="18195"/>
                    <a:pt x="81280" y="4064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27" name="Google Shape;627;g277bd8beeda_0_59"/>
            <p:cNvSpPr/>
            <p:nvPr/>
          </p:nvSpPr>
          <p:spPr>
            <a:xfrm>
              <a:off x="1075689" y="2109470"/>
              <a:ext cx="81280" cy="81279"/>
            </a:xfrm>
            <a:custGeom>
              <a:rect b="b" l="l" r="r" t="t"/>
              <a:pathLst>
                <a:path extrusionOk="0" h="81279" w="81280">
                  <a:moveTo>
                    <a:pt x="40640" y="81280"/>
                  </a:moveTo>
                  <a:cubicBezTo>
                    <a:pt x="62865" y="81280"/>
                    <a:pt x="81280" y="62865"/>
                    <a:pt x="81280" y="40640"/>
                  </a:cubicBezTo>
                  <a:cubicBezTo>
                    <a:pt x="81280" y="18415"/>
                    <a:pt x="62865" y="0"/>
                    <a:pt x="40640" y="0"/>
                  </a:cubicBezTo>
                  <a:cubicBezTo>
                    <a:pt x="18415" y="0"/>
                    <a:pt x="0" y="18415"/>
                    <a:pt x="0" y="40640"/>
                  </a:cubicBezTo>
                  <a:cubicBezTo>
                    <a:pt x="0" y="62865"/>
                    <a:pt x="18415" y="81280"/>
                    <a:pt x="40640" y="81280"/>
                  </a:cubicBezTo>
                  <a:close/>
                  <a:moveTo>
                    <a:pt x="40640" y="13970"/>
                  </a:moveTo>
                  <a:cubicBezTo>
                    <a:pt x="55245" y="13970"/>
                    <a:pt x="67945" y="26035"/>
                    <a:pt x="67945" y="41275"/>
                  </a:cubicBezTo>
                  <a:cubicBezTo>
                    <a:pt x="67945" y="55880"/>
                    <a:pt x="55880" y="68580"/>
                    <a:pt x="40640" y="68580"/>
                  </a:cubicBezTo>
                  <a:cubicBezTo>
                    <a:pt x="26035" y="68580"/>
                    <a:pt x="13335" y="56515"/>
                    <a:pt x="13335" y="41275"/>
                  </a:cubicBezTo>
                  <a:cubicBezTo>
                    <a:pt x="13970" y="26035"/>
                    <a:pt x="26035" y="13970"/>
                    <a:pt x="40640" y="1397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28" name="Google Shape;628;g277bd8beeda_0_59"/>
            <p:cNvSpPr/>
            <p:nvPr/>
          </p:nvSpPr>
          <p:spPr>
            <a:xfrm>
              <a:off x="960755" y="2109470"/>
              <a:ext cx="81280" cy="81279"/>
            </a:xfrm>
            <a:custGeom>
              <a:rect b="b" l="l" r="r" t="t"/>
              <a:pathLst>
                <a:path extrusionOk="0" h="81279" w="81280">
                  <a:moveTo>
                    <a:pt x="40640" y="0"/>
                  </a:moveTo>
                  <a:cubicBezTo>
                    <a:pt x="18415" y="0"/>
                    <a:pt x="0" y="18415"/>
                    <a:pt x="0" y="40640"/>
                  </a:cubicBezTo>
                  <a:cubicBezTo>
                    <a:pt x="0" y="62865"/>
                    <a:pt x="18415" y="81280"/>
                    <a:pt x="40640" y="81280"/>
                  </a:cubicBezTo>
                  <a:cubicBezTo>
                    <a:pt x="62865" y="81280"/>
                    <a:pt x="81280" y="62865"/>
                    <a:pt x="81280" y="40640"/>
                  </a:cubicBezTo>
                  <a:cubicBezTo>
                    <a:pt x="81280" y="18415"/>
                    <a:pt x="62865" y="0"/>
                    <a:pt x="40640" y="0"/>
                  </a:cubicBezTo>
                  <a:close/>
                  <a:moveTo>
                    <a:pt x="40640" y="67945"/>
                  </a:moveTo>
                  <a:cubicBezTo>
                    <a:pt x="26035" y="67945"/>
                    <a:pt x="13335" y="55880"/>
                    <a:pt x="13335" y="40640"/>
                  </a:cubicBezTo>
                  <a:cubicBezTo>
                    <a:pt x="13335" y="26035"/>
                    <a:pt x="25400" y="13335"/>
                    <a:pt x="40640" y="13335"/>
                  </a:cubicBezTo>
                  <a:cubicBezTo>
                    <a:pt x="55245" y="13335"/>
                    <a:pt x="67945" y="25400"/>
                    <a:pt x="67945" y="40640"/>
                  </a:cubicBezTo>
                  <a:cubicBezTo>
                    <a:pt x="67945" y="55880"/>
                    <a:pt x="55880" y="67945"/>
                    <a:pt x="40640" y="67945"/>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29" name="Google Shape;629;g277bd8beeda_0_59"/>
            <p:cNvSpPr/>
            <p:nvPr/>
          </p:nvSpPr>
          <p:spPr>
            <a:xfrm>
              <a:off x="846455" y="1994535"/>
              <a:ext cx="80644" cy="541019"/>
            </a:xfrm>
            <a:custGeom>
              <a:rect b="b" l="l" r="r" t="t"/>
              <a:pathLst>
                <a:path extrusionOk="0" h="541019" w="80644">
                  <a:moveTo>
                    <a:pt x="80645" y="155575"/>
                  </a:moveTo>
                  <a:cubicBezTo>
                    <a:pt x="80645" y="135255"/>
                    <a:pt x="66040" y="118745"/>
                    <a:pt x="46990" y="115570"/>
                  </a:cubicBezTo>
                  <a:lnTo>
                    <a:pt x="46990" y="0"/>
                  </a:lnTo>
                  <a:lnTo>
                    <a:pt x="33655" y="0"/>
                  </a:lnTo>
                  <a:lnTo>
                    <a:pt x="33655" y="115570"/>
                  </a:lnTo>
                  <a:cubicBezTo>
                    <a:pt x="14605" y="118745"/>
                    <a:pt x="0" y="135255"/>
                    <a:pt x="0" y="155575"/>
                  </a:cubicBezTo>
                  <a:cubicBezTo>
                    <a:pt x="0" y="175895"/>
                    <a:pt x="14605" y="192405"/>
                    <a:pt x="33655" y="195580"/>
                  </a:cubicBezTo>
                  <a:lnTo>
                    <a:pt x="33655" y="230505"/>
                  </a:lnTo>
                  <a:cubicBezTo>
                    <a:pt x="14605" y="233680"/>
                    <a:pt x="0" y="250190"/>
                    <a:pt x="0" y="270510"/>
                  </a:cubicBezTo>
                  <a:cubicBezTo>
                    <a:pt x="0" y="290830"/>
                    <a:pt x="14605" y="307340"/>
                    <a:pt x="33655" y="310515"/>
                  </a:cubicBezTo>
                  <a:lnTo>
                    <a:pt x="33655" y="345440"/>
                  </a:lnTo>
                  <a:cubicBezTo>
                    <a:pt x="14605" y="348615"/>
                    <a:pt x="0" y="365125"/>
                    <a:pt x="0" y="385445"/>
                  </a:cubicBezTo>
                  <a:cubicBezTo>
                    <a:pt x="0" y="405765"/>
                    <a:pt x="14605" y="422275"/>
                    <a:pt x="33655" y="425450"/>
                  </a:cubicBezTo>
                  <a:lnTo>
                    <a:pt x="33655" y="541020"/>
                  </a:lnTo>
                  <a:lnTo>
                    <a:pt x="46990" y="541020"/>
                  </a:lnTo>
                  <a:lnTo>
                    <a:pt x="46990" y="425450"/>
                  </a:lnTo>
                  <a:cubicBezTo>
                    <a:pt x="66040" y="422275"/>
                    <a:pt x="80645" y="405765"/>
                    <a:pt x="80645" y="385445"/>
                  </a:cubicBezTo>
                  <a:cubicBezTo>
                    <a:pt x="80645" y="365125"/>
                    <a:pt x="66040" y="348615"/>
                    <a:pt x="46990" y="345440"/>
                  </a:cubicBezTo>
                  <a:lnTo>
                    <a:pt x="46990" y="310515"/>
                  </a:lnTo>
                  <a:cubicBezTo>
                    <a:pt x="66040" y="307340"/>
                    <a:pt x="80645" y="290830"/>
                    <a:pt x="80645" y="270510"/>
                  </a:cubicBezTo>
                  <a:cubicBezTo>
                    <a:pt x="80645" y="250190"/>
                    <a:pt x="66040" y="233680"/>
                    <a:pt x="46990" y="230505"/>
                  </a:cubicBezTo>
                  <a:lnTo>
                    <a:pt x="46990" y="195580"/>
                  </a:lnTo>
                  <a:cubicBezTo>
                    <a:pt x="66040" y="192405"/>
                    <a:pt x="80645" y="175895"/>
                    <a:pt x="80645" y="155575"/>
                  </a:cubicBezTo>
                  <a:close/>
                  <a:moveTo>
                    <a:pt x="67310" y="155575"/>
                  </a:moveTo>
                  <a:cubicBezTo>
                    <a:pt x="67310" y="170180"/>
                    <a:pt x="55245" y="182880"/>
                    <a:pt x="40005" y="182880"/>
                  </a:cubicBezTo>
                  <a:lnTo>
                    <a:pt x="40005" y="128905"/>
                  </a:lnTo>
                  <a:cubicBezTo>
                    <a:pt x="55245" y="128905"/>
                    <a:pt x="67310" y="140970"/>
                    <a:pt x="67310" y="155575"/>
                  </a:cubicBezTo>
                  <a:close/>
                  <a:moveTo>
                    <a:pt x="67310" y="385445"/>
                  </a:moveTo>
                  <a:cubicBezTo>
                    <a:pt x="67310" y="400050"/>
                    <a:pt x="55245" y="412750"/>
                    <a:pt x="40005" y="412750"/>
                  </a:cubicBezTo>
                  <a:lnTo>
                    <a:pt x="40005" y="358775"/>
                  </a:lnTo>
                  <a:cubicBezTo>
                    <a:pt x="55245" y="358775"/>
                    <a:pt x="67310" y="370840"/>
                    <a:pt x="67310" y="385445"/>
                  </a:cubicBezTo>
                  <a:close/>
                  <a:moveTo>
                    <a:pt x="67310" y="270510"/>
                  </a:moveTo>
                  <a:cubicBezTo>
                    <a:pt x="67310" y="285115"/>
                    <a:pt x="55245" y="297815"/>
                    <a:pt x="40005" y="297815"/>
                  </a:cubicBezTo>
                  <a:lnTo>
                    <a:pt x="40005" y="243840"/>
                  </a:lnTo>
                  <a:cubicBezTo>
                    <a:pt x="55245" y="243840"/>
                    <a:pt x="67310" y="255905"/>
                    <a:pt x="67310" y="27051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30" name="Google Shape;630;g277bd8beeda_0_59"/>
            <p:cNvSpPr/>
            <p:nvPr/>
          </p:nvSpPr>
          <p:spPr>
            <a:xfrm>
              <a:off x="730885" y="2224405"/>
              <a:ext cx="81280" cy="81279"/>
            </a:xfrm>
            <a:custGeom>
              <a:rect b="b" l="l" r="r" t="t"/>
              <a:pathLst>
                <a:path extrusionOk="0" h="81279" w="81280">
                  <a:moveTo>
                    <a:pt x="81280" y="40640"/>
                  </a:moveTo>
                  <a:cubicBezTo>
                    <a:pt x="81280" y="63085"/>
                    <a:pt x="63085" y="81280"/>
                    <a:pt x="40640" y="81280"/>
                  </a:cubicBezTo>
                  <a:cubicBezTo>
                    <a:pt x="18195" y="81280"/>
                    <a:pt x="0" y="63085"/>
                    <a:pt x="0" y="40640"/>
                  </a:cubicBezTo>
                  <a:cubicBezTo>
                    <a:pt x="0" y="18195"/>
                    <a:pt x="18195" y="0"/>
                    <a:pt x="40640" y="0"/>
                  </a:cubicBezTo>
                  <a:cubicBezTo>
                    <a:pt x="63085" y="0"/>
                    <a:pt x="81280" y="18195"/>
                    <a:pt x="81280" y="4064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31" name="Google Shape;631;g277bd8beeda_0_59"/>
            <p:cNvSpPr/>
            <p:nvPr/>
          </p:nvSpPr>
          <p:spPr>
            <a:xfrm>
              <a:off x="615950" y="2224405"/>
              <a:ext cx="81280" cy="81279"/>
            </a:xfrm>
            <a:custGeom>
              <a:rect b="b" l="l" r="r" t="t"/>
              <a:pathLst>
                <a:path extrusionOk="0" h="81279" w="81280">
                  <a:moveTo>
                    <a:pt x="81280" y="40640"/>
                  </a:moveTo>
                  <a:cubicBezTo>
                    <a:pt x="81280" y="63085"/>
                    <a:pt x="63085" y="81280"/>
                    <a:pt x="40640" y="81280"/>
                  </a:cubicBezTo>
                  <a:cubicBezTo>
                    <a:pt x="18195" y="81280"/>
                    <a:pt x="0" y="63085"/>
                    <a:pt x="0" y="40640"/>
                  </a:cubicBezTo>
                  <a:cubicBezTo>
                    <a:pt x="0" y="18195"/>
                    <a:pt x="18195" y="0"/>
                    <a:pt x="40640" y="0"/>
                  </a:cubicBezTo>
                  <a:cubicBezTo>
                    <a:pt x="63085" y="0"/>
                    <a:pt x="81280" y="18195"/>
                    <a:pt x="81280" y="4064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32" name="Google Shape;632;g277bd8beeda_0_59"/>
            <p:cNvSpPr/>
            <p:nvPr/>
          </p:nvSpPr>
          <p:spPr>
            <a:xfrm>
              <a:off x="1075689" y="2224404"/>
              <a:ext cx="81280" cy="81280"/>
            </a:xfrm>
            <a:custGeom>
              <a:rect b="b" l="l" r="r" t="t"/>
              <a:pathLst>
                <a:path extrusionOk="0" h="81280" w="81280">
                  <a:moveTo>
                    <a:pt x="40640" y="0"/>
                  </a:moveTo>
                  <a:cubicBezTo>
                    <a:pt x="18415" y="0"/>
                    <a:pt x="0" y="18415"/>
                    <a:pt x="0" y="40640"/>
                  </a:cubicBezTo>
                  <a:cubicBezTo>
                    <a:pt x="0" y="62865"/>
                    <a:pt x="18415" y="81280"/>
                    <a:pt x="40640" y="81280"/>
                  </a:cubicBezTo>
                  <a:cubicBezTo>
                    <a:pt x="62865" y="81280"/>
                    <a:pt x="81280" y="62865"/>
                    <a:pt x="81280" y="40640"/>
                  </a:cubicBezTo>
                  <a:cubicBezTo>
                    <a:pt x="81280" y="18415"/>
                    <a:pt x="63500" y="0"/>
                    <a:pt x="40640" y="0"/>
                  </a:cubicBezTo>
                  <a:close/>
                  <a:moveTo>
                    <a:pt x="40640" y="67945"/>
                  </a:moveTo>
                  <a:cubicBezTo>
                    <a:pt x="26035" y="67945"/>
                    <a:pt x="13335" y="55880"/>
                    <a:pt x="13335" y="40640"/>
                  </a:cubicBezTo>
                  <a:cubicBezTo>
                    <a:pt x="13335" y="26035"/>
                    <a:pt x="25400" y="13335"/>
                    <a:pt x="40640" y="13335"/>
                  </a:cubicBezTo>
                  <a:cubicBezTo>
                    <a:pt x="55245" y="13335"/>
                    <a:pt x="67945" y="25400"/>
                    <a:pt x="67945" y="40640"/>
                  </a:cubicBezTo>
                  <a:cubicBezTo>
                    <a:pt x="67945" y="55880"/>
                    <a:pt x="55880" y="67945"/>
                    <a:pt x="40640" y="67945"/>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33" name="Google Shape;633;g277bd8beeda_0_59"/>
            <p:cNvSpPr/>
            <p:nvPr/>
          </p:nvSpPr>
          <p:spPr>
            <a:xfrm>
              <a:off x="960755" y="2224404"/>
              <a:ext cx="81280" cy="81280"/>
            </a:xfrm>
            <a:custGeom>
              <a:rect b="b" l="l" r="r" t="t"/>
              <a:pathLst>
                <a:path extrusionOk="0" h="81280" w="81280">
                  <a:moveTo>
                    <a:pt x="40640" y="0"/>
                  </a:moveTo>
                  <a:cubicBezTo>
                    <a:pt x="18415" y="0"/>
                    <a:pt x="0" y="18415"/>
                    <a:pt x="0" y="40640"/>
                  </a:cubicBezTo>
                  <a:cubicBezTo>
                    <a:pt x="0" y="62865"/>
                    <a:pt x="18415" y="81280"/>
                    <a:pt x="40640" y="81280"/>
                  </a:cubicBezTo>
                  <a:cubicBezTo>
                    <a:pt x="62865" y="81280"/>
                    <a:pt x="81280" y="62865"/>
                    <a:pt x="81280" y="40640"/>
                  </a:cubicBezTo>
                  <a:cubicBezTo>
                    <a:pt x="81280" y="18415"/>
                    <a:pt x="62865" y="0"/>
                    <a:pt x="40640" y="0"/>
                  </a:cubicBezTo>
                  <a:close/>
                  <a:moveTo>
                    <a:pt x="40640" y="67945"/>
                  </a:moveTo>
                  <a:cubicBezTo>
                    <a:pt x="26035" y="67945"/>
                    <a:pt x="13335" y="55880"/>
                    <a:pt x="13335" y="40640"/>
                  </a:cubicBezTo>
                  <a:cubicBezTo>
                    <a:pt x="13335" y="26035"/>
                    <a:pt x="25400" y="13335"/>
                    <a:pt x="40640" y="13335"/>
                  </a:cubicBezTo>
                  <a:cubicBezTo>
                    <a:pt x="55245" y="13335"/>
                    <a:pt x="67945" y="25400"/>
                    <a:pt x="67945" y="40640"/>
                  </a:cubicBezTo>
                  <a:cubicBezTo>
                    <a:pt x="67945" y="55880"/>
                    <a:pt x="55880" y="67945"/>
                    <a:pt x="40640" y="67945"/>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34" name="Google Shape;634;g277bd8beeda_0_59"/>
            <p:cNvSpPr/>
            <p:nvPr/>
          </p:nvSpPr>
          <p:spPr>
            <a:xfrm>
              <a:off x="730885" y="2339340"/>
              <a:ext cx="81280" cy="81279"/>
            </a:xfrm>
            <a:custGeom>
              <a:rect b="b" l="l" r="r" t="t"/>
              <a:pathLst>
                <a:path extrusionOk="0" h="81279" w="81280">
                  <a:moveTo>
                    <a:pt x="81280" y="40640"/>
                  </a:moveTo>
                  <a:cubicBezTo>
                    <a:pt x="81280" y="63085"/>
                    <a:pt x="63085" y="81280"/>
                    <a:pt x="40640" y="81280"/>
                  </a:cubicBezTo>
                  <a:cubicBezTo>
                    <a:pt x="18195" y="81280"/>
                    <a:pt x="0" y="63085"/>
                    <a:pt x="0" y="40640"/>
                  </a:cubicBezTo>
                  <a:cubicBezTo>
                    <a:pt x="0" y="18195"/>
                    <a:pt x="18195" y="0"/>
                    <a:pt x="40640" y="0"/>
                  </a:cubicBezTo>
                  <a:cubicBezTo>
                    <a:pt x="63085" y="0"/>
                    <a:pt x="81280" y="18195"/>
                    <a:pt x="81280" y="4064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35" name="Google Shape;635;g277bd8beeda_0_59"/>
            <p:cNvSpPr/>
            <p:nvPr/>
          </p:nvSpPr>
          <p:spPr>
            <a:xfrm>
              <a:off x="615950" y="2339340"/>
              <a:ext cx="81280" cy="81279"/>
            </a:xfrm>
            <a:custGeom>
              <a:rect b="b" l="l" r="r" t="t"/>
              <a:pathLst>
                <a:path extrusionOk="0" h="81279" w="81280">
                  <a:moveTo>
                    <a:pt x="81280" y="40640"/>
                  </a:moveTo>
                  <a:cubicBezTo>
                    <a:pt x="81280" y="63085"/>
                    <a:pt x="63085" y="81280"/>
                    <a:pt x="40640" y="81280"/>
                  </a:cubicBezTo>
                  <a:cubicBezTo>
                    <a:pt x="18195" y="81280"/>
                    <a:pt x="0" y="63085"/>
                    <a:pt x="0" y="40640"/>
                  </a:cubicBezTo>
                  <a:cubicBezTo>
                    <a:pt x="0" y="18195"/>
                    <a:pt x="18195" y="0"/>
                    <a:pt x="40640" y="0"/>
                  </a:cubicBezTo>
                  <a:cubicBezTo>
                    <a:pt x="63085" y="0"/>
                    <a:pt x="81280" y="18195"/>
                    <a:pt x="81280" y="4064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36" name="Google Shape;636;g277bd8beeda_0_59"/>
            <p:cNvSpPr/>
            <p:nvPr/>
          </p:nvSpPr>
          <p:spPr>
            <a:xfrm>
              <a:off x="1075689" y="2339339"/>
              <a:ext cx="81280" cy="81280"/>
            </a:xfrm>
            <a:custGeom>
              <a:rect b="b" l="l" r="r" t="t"/>
              <a:pathLst>
                <a:path extrusionOk="0" h="81280" w="81280">
                  <a:moveTo>
                    <a:pt x="40640" y="0"/>
                  </a:moveTo>
                  <a:cubicBezTo>
                    <a:pt x="18415" y="0"/>
                    <a:pt x="0" y="18415"/>
                    <a:pt x="0" y="40640"/>
                  </a:cubicBezTo>
                  <a:cubicBezTo>
                    <a:pt x="0" y="62865"/>
                    <a:pt x="18415" y="81280"/>
                    <a:pt x="40640" y="81280"/>
                  </a:cubicBezTo>
                  <a:cubicBezTo>
                    <a:pt x="62865" y="81280"/>
                    <a:pt x="81280" y="62865"/>
                    <a:pt x="81280" y="40640"/>
                  </a:cubicBezTo>
                  <a:cubicBezTo>
                    <a:pt x="81280" y="18415"/>
                    <a:pt x="63500" y="0"/>
                    <a:pt x="40640" y="0"/>
                  </a:cubicBezTo>
                  <a:close/>
                  <a:moveTo>
                    <a:pt x="40640" y="67945"/>
                  </a:moveTo>
                  <a:cubicBezTo>
                    <a:pt x="26035" y="67945"/>
                    <a:pt x="13335" y="55880"/>
                    <a:pt x="13335" y="40640"/>
                  </a:cubicBezTo>
                  <a:cubicBezTo>
                    <a:pt x="13335" y="26035"/>
                    <a:pt x="25400" y="13335"/>
                    <a:pt x="40640" y="13335"/>
                  </a:cubicBezTo>
                  <a:cubicBezTo>
                    <a:pt x="55245" y="13335"/>
                    <a:pt x="67945" y="25400"/>
                    <a:pt x="67945" y="40640"/>
                  </a:cubicBezTo>
                  <a:cubicBezTo>
                    <a:pt x="67945" y="55880"/>
                    <a:pt x="55880" y="67945"/>
                    <a:pt x="40640" y="67945"/>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37" name="Google Shape;637;g277bd8beeda_0_59"/>
            <p:cNvSpPr/>
            <p:nvPr/>
          </p:nvSpPr>
          <p:spPr>
            <a:xfrm>
              <a:off x="960755" y="2339339"/>
              <a:ext cx="81280" cy="81280"/>
            </a:xfrm>
            <a:custGeom>
              <a:rect b="b" l="l" r="r" t="t"/>
              <a:pathLst>
                <a:path extrusionOk="0" h="81280" w="81280">
                  <a:moveTo>
                    <a:pt x="40640" y="0"/>
                  </a:moveTo>
                  <a:cubicBezTo>
                    <a:pt x="18415" y="0"/>
                    <a:pt x="0" y="18415"/>
                    <a:pt x="0" y="40640"/>
                  </a:cubicBezTo>
                  <a:cubicBezTo>
                    <a:pt x="0" y="62865"/>
                    <a:pt x="18415" y="81280"/>
                    <a:pt x="40640" y="81280"/>
                  </a:cubicBezTo>
                  <a:cubicBezTo>
                    <a:pt x="62865" y="81280"/>
                    <a:pt x="81280" y="62865"/>
                    <a:pt x="81280" y="40640"/>
                  </a:cubicBezTo>
                  <a:cubicBezTo>
                    <a:pt x="81280" y="18415"/>
                    <a:pt x="62865" y="0"/>
                    <a:pt x="40640" y="0"/>
                  </a:cubicBezTo>
                  <a:close/>
                  <a:moveTo>
                    <a:pt x="40640" y="67945"/>
                  </a:moveTo>
                  <a:cubicBezTo>
                    <a:pt x="26035" y="67945"/>
                    <a:pt x="13335" y="55880"/>
                    <a:pt x="13335" y="40640"/>
                  </a:cubicBezTo>
                  <a:cubicBezTo>
                    <a:pt x="13335" y="26035"/>
                    <a:pt x="25400" y="13335"/>
                    <a:pt x="40640" y="13335"/>
                  </a:cubicBezTo>
                  <a:cubicBezTo>
                    <a:pt x="55245" y="13335"/>
                    <a:pt x="67945" y="25400"/>
                    <a:pt x="67945" y="40640"/>
                  </a:cubicBezTo>
                  <a:cubicBezTo>
                    <a:pt x="67945" y="55880"/>
                    <a:pt x="55880" y="67945"/>
                    <a:pt x="40640" y="67945"/>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grpSp>
      <p:grpSp>
        <p:nvGrpSpPr>
          <p:cNvPr id="638" name="Google Shape;638;g277bd8beeda_0_59"/>
          <p:cNvGrpSpPr/>
          <p:nvPr/>
        </p:nvGrpSpPr>
        <p:grpSpPr>
          <a:xfrm>
            <a:off x="2633656" y="2389035"/>
            <a:ext cx="226431" cy="174949"/>
            <a:chOff x="1529714" y="2025650"/>
            <a:chExt cx="459106" cy="478789"/>
          </a:xfrm>
        </p:grpSpPr>
        <p:sp>
          <p:nvSpPr>
            <p:cNvPr id="639" name="Google Shape;639;g277bd8beeda_0_59"/>
            <p:cNvSpPr/>
            <p:nvPr/>
          </p:nvSpPr>
          <p:spPr>
            <a:xfrm>
              <a:off x="1642110" y="2184400"/>
              <a:ext cx="50800" cy="50800"/>
            </a:xfrm>
            <a:custGeom>
              <a:rect b="b" l="l" r="r" t="t"/>
              <a:pathLst>
                <a:path extrusionOk="0" h="50800" w="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40" name="Google Shape;640;g277bd8beeda_0_59"/>
            <p:cNvSpPr/>
            <p:nvPr/>
          </p:nvSpPr>
          <p:spPr>
            <a:xfrm>
              <a:off x="1642110" y="2061845"/>
              <a:ext cx="50800" cy="50800"/>
            </a:xfrm>
            <a:custGeom>
              <a:rect b="b" l="l" r="r" t="t"/>
              <a:pathLst>
                <a:path extrusionOk="0" h="50800" w="50800">
                  <a:moveTo>
                    <a:pt x="25400" y="12700"/>
                  </a:moveTo>
                  <a:cubicBezTo>
                    <a:pt x="32385" y="12700"/>
                    <a:pt x="38100" y="18415"/>
                    <a:pt x="38100" y="25400"/>
                  </a:cubicBezTo>
                  <a:cubicBezTo>
                    <a:pt x="38100" y="32385"/>
                    <a:pt x="32385" y="38100"/>
                    <a:pt x="25400" y="38100"/>
                  </a:cubicBezTo>
                  <a:cubicBezTo>
                    <a:pt x="18415" y="38100"/>
                    <a:pt x="12700" y="32385"/>
                    <a:pt x="12700" y="25400"/>
                  </a:cubicBezTo>
                  <a:cubicBezTo>
                    <a:pt x="12700" y="18415"/>
                    <a:pt x="18415" y="12700"/>
                    <a:pt x="25400" y="12700"/>
                  </a:cubicBezTo>
                  <a:moveTo>
                    <a:pt x="25400" y="0"/>
                  </a:moveTo>
                  <a:cubicBezTo>
                    <a:pt x="11430" y="0"/>
                    <a:pt x="0" y="11430"/>
                    <a:pt x="0" y="25400"/>
                  </a:cubicBezTo>
                  <a:cubicBezTo>
                    <a:pt x="0" y="39370"/>
                    <a:pt x="11430" y="50800"/>
                    <a:pt x="25400" y="50800"/>
                  </a:cubicBezTo>
                  <a:cubicBezTo>
                    <a:pt x="39370" y="50800"/>
                    <a:pt x="50800" y="39370"/>
                    <a:pt x="50800" y="25400"/>
                  </a:cubicBezTo>
                  <a:cubicBezTo>
                    <a:pt x="50800" y="11430"/>
                    <a:pt x="39370" y="0"/>
                    <a:pt x="25400" y="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41" name="Google Shape;641;g277bd8beeda_0_59"/>
            <p:cNvSpPr/>
            <p:nvPr/>
          </p:nvSpPr>
          <p:spPr>
            <a:xfrm>
              <a:off x="1642110" y="2307589"/>
              <a:ext cx="50800" cy="50800"/>
            </a:xfrm>
            <a:custGeom>
              <a:rect b="b" l="l" r="r" t="t"/>
              <a:pathLst>
                <a:path extrusionOk="0" h="50800" w="50800">
                  <a:moveTo>
                    <a:pt x="25400" y="12700"/>
                  </a:moveTo>
                  <a:cubicBezTo>
                    <a:pt x="32385" y="12700"/>
                    <a:pt x="38100" y="18415"/>
                    <a:pt x="38100" y="25400"/>
                  </a:cubicBezTo>
                  <a:cubicBezTo>
                    <a:pt x="38100" y="32385"/>
                    <a:pt x="32385" y="38100"/>
                    <a:pt x="25400" y="38100"/>
                  </a:cubicBezTo>
                  <a:cubicBezTo>
                    <a:pt x="18415" y="38100"/>
                    <a:pt x="12700" y="32385"/>
                    <a:pt x="12700" y="25400"/>
                  </a:cubicBezTo>
                  <a:cubicBezTo>
                    <a:pt x="12700" y="18415"/>
                    <a:pt x="18415" y="12700"/>
                    <a:pt x="25400" y="12700"/>
                  </a:cubicBezTo>
                  <a:moveTo>
                    <a:pt x="25400" y="0"/>
                  </a:moveTo>
                  <a:cubicBezTo>
                    <a:pt x="11430" y="0"/>
                    <a:pt x="0" y="11430"/>
                    <a:pt x="0" y="25400"/>
                  </a:cubicBezTo>
                  <a:cubicBezTo>
                    <a:pt x="0" y="39370"/>
                    <a:pt x="11430" y="50800"/>
                    <a:pt x="25400" y="50800"/>
                  </a:cubicBezTo>
                  <a:cubicBezTo>
                    <a:pt x="39370" y="50800"/>
                    <a:pt x="50800" y="39370"/>
                    <a:pt x="50800" y="25400"/>
                  </a:cubicBezTo>
                  <a:cubicBezTo>
                    <a:pt x="50800" y="11430"/>
                    <a:pt x="39370" y="0"/>
                    <a:pt x="25400" y="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42" name="Google Shape;642;g277bd8beeda_0_59"/>
            <p:cNvSpPr/>
            <p:nvPr/>
          </p:nvSpPr>
          <p:spPr>
            <a:xfrm>
              <a:off x="1530350" y="2460942"/>
              <a:ext cx="458470" cy="43497"/>
            </a:xfrm>
            <a:custGeom>
              <a:rect b="b" l="l" r="r" t="t"/>
              <a:pathLst>
                <a:path extrusionOk="0" h="43497" w="458470">
                  <a:moveTo>
                    <a:pt x="197485" y="43497"/>
                  </a:moveTo>
                  <a:cubicBezTo>
                    <a:pt x="184150" y="43497"/>
                    <a:pt x="171450" y="39053"/>
                    <a:pt x="160655" y="30797"/>
                  </a:cubicBezTo>
                  <a:lnTo>
                    <a:pt x="145415" y="18732"/>
                  </a:lnTo>
                  <a:cubicBezTo>
                    <a:pt x="135890" y="11112"/>
                    <a:pt x="121920" y="11112"/>
                    <a:pt x="112395" y="18732"/>
                  </a:cubicBezTo>
                  <a:lnTo>
                    <a:pt x="97155" y="30797"/>
                  </a:lnTo>
                  <a:cubicBezTo>
                    <a:pt x="75565" y="47307"/>
                    <a:pt x="45720" y="47307"/>
                    <a:pt x="24130" y="30797"/>
                  </a:cubicBezTo>
                  <a:lnTo>
                    <a:pt x="0" y="11747"/>
                  </a:lnTo>
                  <a:lnTo>
                    <a:pt x="7620" y="1587"/>
                  </a:lnTo>
                  <a:lnTo>
                    <a:pt x="31750" y="20637"/>
                  </a:lnTo>
                  <a:cubicBezTo>
                    <a:pt x="48895" y="33972"/>
                    <a:pt x="72390" y="33972"/>
                    <a:pt x="89535" y="20637"/>
                  </a:cubicBezTo>
                  <a:lnTo>
                    <a:pt x="104775" y="8572"/>
                  </a:lnTo>
                  <a:cubicBezTo>
                    <a:pt x="119380" y="-2857"/>
                    <a:pt x="139065" y="-2857"/>
                    <a:pt x="153670" y="8572"/>
                  </a:cubicBezTo>
                  <a:lnTo>
                    <a:pt x="168910" y="20637"/>
                  </a:lnTo>
                  <a:cubicBezTo>
                    <a:pt x="186055" y="33337"/>
                    <a:pt x="208915" y="33337"/>
                    <a:pt x="226060" y="20637"/>
                  </a:cubicBezTo>
                  <a:lnTo>
                    <a:pt x="241935" y="8572"/>
                  </a:lnTo>
                  <a:cubicBezTo>
                    <a:pt x="256540" y="-2857"/>
                    <a:pt x="276225" y="-2857"/>
                    <a:pt x="290830" y="8572"/>
                  </a:cubicBezTo>
                  <a:lnTo>
                    <a:pt x="306070" y="20637"/>
                  </a:lnTo>
                  <a:cubicBezTo>
                    <a:pt x="323215" y="33337"/>
                    <a:pt x="346075" y="33337"/>
                    <a:pt x="363220" y="20637"/>
                  </a:cubicBezTo>
                  <a:lnTo>
                    <a:pt x="378460" y="8572"/>
                  </a:lnTo>
                  <a:cubicBezTo>
                    <a:pt x="393065" y="-2857"/>
                    <a:pt x="412750" y="-2857"/>
                    <a:pt x="427355" y="8572"/>
                  </a:cubicBezTo>
                  <a:lnTo>
                    <a:pt x="458470" y="32703"/>
                  </a:lnTo>
                  <a:lnTo>
                    <a:pt x="450850" y="42862"/>
                  </a:lnTo>
                  <a:lnTo>
                    <a:pt x="419735" y="18732"/>
                  </a:lnTo>
                  <a:cubicBezTo>
                    <a:pt x="410210" y="11112"/>
                    <a:pt x="396240" y="11112"/>
                    <a:pt x="386715" y="18732"/>
                  </a:cubicBezTo>
                  <a:lnTo>
                    <a:pt x="371475" y="30797"/>
                  </a:lnTo>
                  <a:cubicBezTo>
                    <a:pt x="349885" y="47307"/>
                    <a:pt x="320040" y="47307"/>
                    <a:pt x="298450" y="30797"/>
                  </a:cubicBezTo>
                  <a:lnTo>
                    <a:pt x="283210" y="18732"/>
                  </a:lnTo>
                  <a:cubicBezTo>
                    <a:pt x="273685" y="11112"/>
                    <a:pt x="259715" y="11112"/>
                    <a:pt x="250190" y="18732"/>
                  </a:cubicBezTo>
                  <a:lnTo>
                    <a:pt x="234950" y="30797"/>
                  </a:lnTo>
                  <a:cubicBezTo>
                    <a:pt x="223520" y="39053"/>
                    <a:pt x="210820" y="43497"/>
                    <a:pt x="197485" y="43497"/>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43" name="Google Shape;643;g277bd8beeda_0_59"/>
            <p:cNvSpPr/>
            <p:nvPr/>
          </p:nvSpPr>
          <p:spPr>
            <a:xfrm>
              <a:off x="1529714" y="2417127"/>
              <a:ext cx="458470" cy="44132"/>
            </a:xfrm>
            <a:custGeom>
              <a:rect b="b" l="l" r="r" t="t"/>
              <a:pathLst>
                <a:path extrusionOk="0" h="44132" w="458470">
                  <a:moveTo>
                    <a:pt x="335280" y="44132"/>
                  </a:moveTo>
                  <a:cubicBezTo>
                    <a:pt x="323215" y="44132"/>
                    <a:pt x="311150" y="40322"/>
                    <a:pt x="301625" y="32702"/>
                  </a:cubicBezTo>
                  <a:lnTo>
                    <a:pt x="288290" y="22543"/>
                  </a:lnTo>
                  <a:cubicBezTo>
                    <a:pt x="275590" y="12382"/>
                    <a:pt x="257810" y="12382"/>
                    <a:pt x="245110" y="22543"/>
                  </a:cubicBezTo>
                  <a:lnTo>
                    <a:pt x="231775" y="32702"/>
                  </a:lnTo>
                  <a:cubicBezTo>
                    <a:pt x="212090" y="47943"/>
                    <a:pt x="184150" y="47943"/>
                    <a:pt x="164465" y="32702"/>
                  </a:cubicBezTo>
                  <a:lnTo>
                    <a:pt x="151130" y="22543"/>
                  </a:lnTo>
                  <a:cubicBezTo>
                    <a:pt x="138430" y="12382"/>
                    <a:pt x="120650" y="12382"/>
                    <a:pt x="107950" y="22543"/>
                  </a:cubicBezTo>
                  <a:lnTo>
                    <a:pt x="94615" y="32702"/>
                  </a:lnTo>
                  <a:cubicBezTo>
                    <a:pt x="74930" y="47943"/>
                    <a:pt x="46990" y="47943"/>
                    <a:pt x="27305" y="32702"/>
                  </a:cubicBezTo>
                  <a:lnTo>
                    <a:pt x="0" y="11747"/>
                  </a:lnTo>
                  <a:lnTo>
                    <a:pt x="7620" y="1587"/>
                  </a:lnTo>
                  <a:lnTo>
                    <a:pt x="34925" y="22543"/>
                  </a:lnTo>
                  <a:cubicBezTo>
                    <a:pt x="50165" y="33972"/>
                    <a:pt x="71120" y="33972"/>
                    <a:pt x="86360" y="22543"/>
                  </a:cubicBezTo>
                  <a:lnTo>
                    <a:pt x="99695" y="11747"/>
                  </a:lnTo>
                  <a:cubicBezTo>
                    <a:pt x="116840" y="-1588"/>
                    <a:pt x="140970" y="-1588"/>
                    <a:pt x="158115" y="11747"/>
                  </a:cubicBezTo>
                  <a:lnTo>
                    <a:pt x="172085" y="22543"/>
                  </a:lnTo>
                  <a:cubicBezTo>
                    <a:pt x="187325" y="34607"/>
                    <a:pt x="208280" y="34607"/>
                    <a:pt x="223520" y="22543"/>
                  </a:cubicBezTo>
                  <a:lnTo>
                    <a:pt x="236855" y="11747"/>
                  </a:lnTo>
                  <a:cubicBezTo>
                    <a:pt x="254000" y="-1588"/>
                    <a:pt x="278130" y="-1588"/>
                    <a:pt x="295275" y="11747"/>
                  </a:cubicBezTo>
                  <a:lnTo>
                    <a:pt x="308610" y="22543"/>
                  </a:lnTo>
                  <a:cubicBezTo>
                    <a:pt x="323850" y="34607"/>
                    <a:pt x="344805" y="34607"/>
                    <a:pt x="360045" y="22543"/>
                  </a:cubicBezTo>
                  <a:lnTo>
                    <a:pt x="378460" y="8572"/>
                  </a:lnTo>
                  <a:cubicBezTo>
                    <a:pt x="393065" y="-2857"/>
                    <a:pt x="412750" y="-2857"/>
                    <a:pt x="427355" y="8572"/>
                  </a:cubicBezTo>
                  <a:lnTo>
                    <a:pt x="458470" y="32702"/>
                  </a:lnTo>
                  <a:lnTo>
                    <a:pt x="450215" y="42862"/>
                  </a:lnTo>
                  <a:lnTo>
                    <a:pt x="419100" y="18732"/>
                  </a:lnTo>
                  <a:cubicBezTo>
                    <a:pt x="409575" y="11112"/>
                    <a:pt x="395605" y="11112"/>
                    <a:pt x="386080" y="18732"/>
                  </a:cubicBezTo>
                  <a:lnTo>
                    <a:pt x="367665" y="32702"/>
                  </a:lnTo>
                  <a:cubicBezTo>
                    <a:pt x="359410" y="39687"/>
                    <a:pt x="347980" y="44132"/>
                    <a:pt x="335280" y="44132"/>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44" name="Google Shape;644;g277bd8beeda_0_59"/>
            <p:cNvSpPr/>
            <p:nvPr/>
          </p:nvSpPr>
          <p:spPr>
            <a:xfrm>
              <a:off x="1600835" y="2025650"/>
              <a:ext cx="317500" cy="368300"/>
            </a:xfrm>
            <a:custGeom>
              <a:rect b="b" l="l" r="r" t="t"/>
              <a:pathLst>
                <a:path extrusionOk="0" h="368300" w="317500">
                  <a:moveTo>
                    <a:pt x="304800" y="12700"/>
                  </a:moveTo>
                  <a:lnTo>
                    <a:pt x="304800" y="355600"/>
                  </a:lnTo>
                  <a:lnTo>
                    <a:pt x="12700" y="355600"/>
                  </a:lnTo>
                  <a:lnTo>
                    <a:pt x="12700" y="12700"/>
                  </a:lnTo>
                  <a:lnTo>
                    <a:pt x="304800" y="12700"/>
                  </a:lnTo>
                  <a:moveTo>
                    <a:pt x="317500" y="0"/>
                  </a:moveTo>
                  <a:lnTo>
                    <a:pt x="0" y="0"/>
                  </a:lnTo>
                  <a:lnTo>
                    <a:pt x="0" y="368300"/>
                  </a:lnTo>
                  <a:lnTo>
                    <a:pt x="317500" y="368300"/>
                  </a:lnTo>
                  <a:lnTo>
                    <a:pt x="317500" y="0"/>
                  </a:ln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45" name="Google Shape;645;g277bd8beeda_0_59"/>
            <p:cNvSpPr/>
            <p:nvPr/>
          </p:nvSpPr>
          <p:spPr>
            <a:xfrm>
              <a:off x="1606550" y="2265045"/>
              <a:ext cx="306705" cy="12700"/>
            </a:xfrm>
            <a:custGeom>
              <a:rect b="b" l="l" r="r" t="t"/>
              <a:pathLst>
                <a:path extrusionOk="0" h="12700" w="306705">
                  <a:moveTo>
                    <a:pt x="0" y="0"/>
                  </a:moveTo>
                  <a:lnTo>
                    <a:pt x="306705" y="0"/>
                  </a:lnTo>
                  <a:lnTo>
                    <a:pt x="306705" y="12700"/>
                  </a:lnTo>
                  <a:lnTo>
                    <a:pt x="0" y="12700"/>
                  </a:ln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46" name="Google Shape;646;g277bd8beeda_0_59"/>
            <p:cNvSpPr/>
            <p:nvPr/>
          </p:nvSpPr>
          <p:spPr>
            <a:xfrm>
              <a:off x="1606550" y="2142490"/>
              <a:ext cx="306705" cy="12700"/>
            </a:xfrm>
            <a:custGeom>
              <a:rect b="b" l="l" r="r" t="t"/>
              <a:pathLst>
                <a:path extrusionOk="0" h="12700" w="306705">
                  <a:moveTo>
                    <a:pt x="0" y="0"/>
                  </a:moveTo>
                  <a:lnTo>
                    <a:pt x="306705" y="0"/>
                  </a:lnTo>
                  <a:lnTo>
                    <a:pt x="306705" y="12700"/>
                  </a:lnTo>
                  <a:lnTo>
                    <a:pt x="0" y="12700"/>
                  </a:ln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grpSp>
      <p:pic>
        <p:nvPicPr>
          <p:cNvPr id="647" name="Google Shape;647;g277bd8beeda_0_59"/>
          <p:cNvPicPr preferRelativeResize="0"/>
          <p:nvPr/>
        </p:nvPicPr>
        <p:blipFill>
          <a:blip r:embed="rId4">
            <a:alphaModFix/>
          </a:blip>
          <a:stretch>
            <a:fillRect/>
          </a:stretch>
        </p:blipFill>
        <p:spPr>
          <a:xfrm>
            <a:off x="468251" y="1390650"/>
            <a:ext cx="1800899" cy="878375"/>
          </a:xfrm>
          <a:prstGeom prst="rect">
            <a:avLst/>
          </a:prstGeom>
          <a:noFill/>
          <a:ln>
            <a:noFill/>
          </a:ln>
        </p:spPr>
      </p:pic>
      <p:cxnSp>
        <p:nvCxnSpPr>
          <p:cNvPr id="648" name="Google Shape;648;g277bd8beeda_0_59"/>
          <p:cNvCxnSpPr>
            <a:stCxn id="647" idx="3"/>
            <a:endCxn id="604" idx="1"/>
          </p:cNvCxnSpPr>
          <p:nvPr/>
        </p:nvCxnSpPr>
        <p:spPr>
          <a:xfrm flipH="1" rot="10800000">
            <a:off x="2269150" y="1819938"/>
            <a:ext cx="316800" cy="9900"/>
          </a:xfrm>
          <a:prstGeom prst="straightConnector1">
            <a:avLst/>
          </a:prstGeom>
          <a:noFill/>
          <a:ln cap="flat" cmpd="sng" w="9525">
            <a:solidFill>
              <a:schemeClr val="accent6"/>
            </a:solidFill>
            <a:prstDash val="solid"/>
            <a:round/>
            <a:headEnd len="med" w="med" type="none"/>
            <a:tailEnd len="med" w="med" type="triangle"/>
          </a:ln>
        </p:spPr>
      </p:cxnSp>
      <p:cxnSp>
        <p:nvCxnSpPr>
          <p:cNvPr id="649" name="Google Shape;649;g277bd8beeda_0_59"/>
          <p:cNvCxnSpPr>
            <a:stCxn id="604" idx="3"/>
            <a:endCxn id="609" idx="1"/>
          </p:cNvCxnSpPr>
          <p:nvPr/>
        </p:nvCxnSpPr>
        <p:spPr>
          <a:xfrm flipH="1" rot="10800000">
            <a:off x="3776750" y="1818875"/>
            <a:ext cx="366900" cy="1200"/>
          </a:xfrm>
          <a:prstGeom prst="straightConnector1">
            <a:avLst/>
          </a:prstGeom>
          <a:noFill/>
          <a:ln cap="flat" cmpd="sng" w="9525">
            <a:solidFill>
              <a:schemeClr val="accent6"/>
            </a:solidFill>
            <a:prstDash val="solid"/>
            <a:round/>
            <a:headEnd len="med" w="med" type="none"/>
            <a:tailEnd len="med" w="med" type="triangle"/>
          </a:ln>
        </p:spPr>
      </p:cxnSp>
      <p:grpSp>
        <p:nvGrpSpPr>
          <p:cNvPr id="650" name="Google Shape;650;g277bd8beeda_0_59"/>
          <p:cNvGrpSpPr/>
          <p:nvPr/>
        </p:nvGrpSpPr>
        <p:grpSpPr>
          <a:xfrm>
            <a:off x="7224700" y="2255834"/>
            <a:ext cx="1190700" cy="1887441"/>
            <a:chOff x="3235313" y="2503484"/>
            <a:chExt cx="1190700" cy="1887441"/>
          </a:xfrm>
        </p:grpSpPr>
        <p:sp>
          <p:nvSpPr>
            <p:cNvPr id="651" name="Google Shape;651;g277bd8beeda_0_59"/>
            <p:cNvSpPr/>
            <p:nvPr/>
          </p:nvSpPr>
          <p:spPr>
            <a:xfrm>
              <a:off x="3235313" y="2892425"/>
              <a:ext cx="1190700" cy="1498500"/>
            </a:xfrm>
            <a:prstGeom prst="rect">
              <a:avLst/>
            </a:prstGeom>
            <a:solidFill>
              <a:schemeClr val="l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450"/>
                </a:spcBef>
                <a:spcAft>
                  <a:spcPts val="0"/>
                </a:spcAft>
                <a:buNone/>
              </a:pPr>
              <a:r>
                <a:t/>
              </a:r>
              <a:endParaRPr sz="1200">
                <a:solidFill>
                  <a:srgbClr val="7F7F7F"/>
                </a:solidFill>
                <a:latin typeface="Roboto"/>
                <a:ea typeface="Roboto"/>
                <a:cs typeface="Roboto"/>
                <a:sym typeface="Roboto"/>
              </a:endParaRPr>
            </a:p>
            <a:p>
              <a:pPr indent="0" lvl="0" marL="0" rtl="0" algn="ctr">
                <a:spcBef>
                  <a:spcPts val="450"/>
                </a:spcBef>
                <a:spcAft>
                  <a:spcPts val="0"/>
                </a:spcAft>
                <a:buNone/>
              </a:pPr>
              <a:r>
                <a:t/>
              </a:r>
              <a:endParaRPr sz="1200">
                <a:solidFill>
                  <a:srgbClr val="7F7F7F"/>
                </a:solidFill>
                <a:latin typeface="Roboto"/>
                <a:ea typeface="Roboto"/>
                <a:cs typeface="Roboto"/>
                <a:sym typeface="Roboto"/>
              </a:endParaRPr>
            </a:p>
            <a:p>
              <a:pPr indent="0" lvl="0" marL="0" rtl="0" algn="ctr">
                <a:spcBef>
                  <a:spcPts val="450"/>
                </a:spcBef>
                <a:spcAft>
                  <a:spcPts val="0"/>
                </a:spcAft>
                <a:buNone/>
              </a:pPr>
              <a:r>
                <a:rPr lang="en" sz="1200">
                  <a:solidFill>
                    <a:srgbClr val="7F7F7F"/>
                  </a:solidFill>
                  <a:latin typeface="Roboto"/>
                  <a:ea typeface="Roboto"/>
                  <a:cs typeface="Roboto"/>
                  <a:sym typeface="Roboto"/>
                </a:rPr>
                <a:t>Build a dashboard/ visual analytics</a:t>
              </a:r>
              <a:endParaRPr sz="1200">
                <a:solidFill>
                  <a:srgbClr val="7F7F7F"/>
                </a:solidFill>
                <a:latin typeface="Roboto"/>
                <a:ea typeface="Roboto"/>
                <a:cs typeface="Roboto"/>
                <a:sym typeface="Roboto"/>
              </a:endParaRPr>
            </a:p>
            <a:p>
              <a:pPr indent="0" lvl="0" marL="0" rtl="0" algn="ctr">
                <a:spcBef>
                  <a:spcPts val="450"/>
                </a:spcBef>
                <a:spcAft>
                  <a:spcPts val="0"/>
                </a:spcAft>
                <a:buNone/>
              </a:pPr>
              <a:r>
                <a:t/>
              </a:r>
              <a:endParaRPr sz="1200">
                <a:solidFill>
                  <a:srgbClr val="7F7F7F"/>
                </a:solidFill>
                <a:latin typeface="Roboto"/>
                <a:ea typeface="Roboto"/>
                <a:cs typeface="Roboto"/>
                <a:sym typeface="Roboto"/>
              </a:endParaRPr>
            </a:p>
          </p:txBody>
        </p:sp>
        <p:grpSp>
          <p:nvGrpSpPr>
            <p:cNvPr id="652" name="Google Shape;652;g277bd8beeda_0_59"/>
            <p:cNvGrpSpPr/>
            <p:nvPr/>
          </p:nvGrpSpPr>
          <p:grpSpPr>
            <a:xfrm>
              <a:off x="3261709" y="2503484"/>
              <a:ext cx="1137900" cy="829120"/>
              <a:chOff x="3457809" y="1010859"/>
              <a:chExt cx="1137900" cy="829120"/>
            </a:xfrm>
          </p:grpSpPr>
          <p:sp>
            <p:nvSpPr>
              <p:cNvPr id="653" name="Google Shape;653;g277bd8beeda_0_59"/>
              <p:cNvSpPr/>
              <p:nvPr/>
            </p:nvSpPr>
            <p:spPr>
              <a:xfrm rot="10800000">
                <a:off x="3457809" y="1010859"/>
                <a:ext cx="1137900" cy="813900"/>
              </a:xfrm>
              <a:prstGeom prst="blockArc">
                <a:avLst>
                  <a:gd fmla="val 10733441" name="adj1"/>
                  <a:gd fmla="val 73829" name="adj2"/>
                  <a:gd fmla="val 8833" name="adj3"/>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277bd8beeda_0_59"/>
              <p:cNvSpPr txBox="1"/>
              <p:nvPr/>
            </p:nvSpPr>
            <p:spPr>
              <a:xfrm>
                <a:off x="3548088" y="1395679"/>
                <a:ext cx="9573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lang="en" sz="1200">
                    <a:solidFill>
                      <a:schemeClr val="accent5"/>
                    </a:solidFill>
                    <a:latin typeface="Roboto"/>
                    <a:ea typeface="Roboto"/>
                    <a:cs typeface="Roboto"/>
                    <a:sym typeface="Roboto"/>
                  </a:rPr>
                  <a:t>PUBLISH</a:t>
                </a:r>
                <a:endParaRPr b="0" i="0" sz="1200" u="none" cap="none" strike="noStrike">
                  <a:solidFill>
                    <a:schemeClr val="accent5"/>
                  </a:solidFill>
                  <a:latin typeface="Roboto"/>
                  <a:ea typeface="Roboto"/>
                  <a:cs typeface="Roboto"/>
                  <a:sym typeface="Roboto"/>
                </a:endParaRPr>
              </a:p>
            </p:txBody>
          </p:sp>
        </p:grpSp>
      </p:grpSp>
      <p:cxnSp>
        <p:nvCxnSpPr>
          <p:cNvPr id="655" name="Google Shape;655;g277bd8beeda_0_59"/>
          <p:cNvCxnSpPr>
            <a:stCxn id="614" idx="3"/>
            <a:endCxn id="651" idx="1"/>
          </p:cNvCxnSpPr>
          <p:nvPr/>
        </p:nvCxnSpPr>
        <p:spPr>
          <a:xfrm>
            <a:off x="6891650" y="3394025"/>
            <a:ext cx="333000" cy="0"/>
          </a:xfrm>
          <a:prstGeom prst="straightConnector1">
            <a:avLst/>
          </a:prstGeom>
          <a:noFill/>
          <a:ln cap="flat" cmpd="sng" w="9525">
            <a:solidFill>
              <a:schemeClr val="accent6"/>
            </a:solidFill>
            <a:prstDash val="solid"/>
            <a:round/>
            <a:headEnd len="med" w="med" type="none"/>
            <a:tailEnd len="med" w="med" type="triangle"/>
          </a:ln>
        </p:spPr>
      </p:cxnSp>
      <p:grpSp>
        <p:nvGrpSpPr>
          <p:cNvPr id="656" name="Google Shape;656;g277bd8beeda_0_59"/>
          <p:cNvGrpSpPr/>
          <p:nvPr/>
        </p:nvGrpSpPr>
        <p:grpSpPr>
          <a:xfrm>
            <a:off x="7224700" y="671534"/>
            <a:ext cx="1190700" cy="1750816"/>
            <a:chOff x="3222875" y="764284"/>
            <a:chExt cx="1190700" cy="1750816"/>
          </a:xfrm>
        </p:grpSpPr>
        <p:sp>
          <p:nvSpPr>
            <p:cNvPr id="657" name="Google Shape;657;g277bd8beeda_0_59"/>
            <p:cNvSpPr/>
            <p:nvPr/>
          </p:nvSpPr>
          <p:spPr>
            <a:xfrm>
              <a:off x="3222875" y="1154000"/>
              <a:ext cx="1190700" cy="1361100"/>
            </a:xfrm>
            <a:prstGeom prst="rect">
              <a:avLst/>
            </a:prstGeom>
            <a:solidFill>
              <a:schemeClr val="lt2"/>
            </a:solidFill>
            <a:ln cap="flat" cmpd="sng" w="9525">
              <a:solidFill>
                <a:schemeClr val="accent6"/>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450"/>
                </a:spcBef>
                <a:spcAft>
                  <a:spcPts val="0"/>
                </a:spcAft>
                <a:buNone/>
              </a:pPr>
              <a:r>
                <a:t/>
              </a:r>
              <a:endParaRPr sz="1200">
                <a:solidFill>
                  <a:srgbClr val="7F7F7F"/>
                </a:solidFill>
                <a:latin typeface="Roboto"/>
                <a:ea typeface="Roboto"/>
                <a:cs typeface="Roboto"/>
                <a:sym typeface="Roboto"/>
              </a:endParaRPr>
            </a:p>
            <a:p>
              <a:pPr indent="0" lvl="0" marL="0" rtl="0" algn="ctr">
                <a:spcBef>
                  <a:spcPts val="450"/>
                </a:spcBef>
                <a:spcAft>
                  <a:spcPts val="0"/>
                </a:spcAft>
                <a:buNone/>
              </a:pPr>
              <a:r>
                <a:rPr lang="en" sz="1200">
                  <a:solidFill>
                    <a:srgbClr val="7F7F7F"/>
                  </a:solidFill>
                  <a:latin typeface="Roboto"/>
                  <a:ea typeface="Roboto"/>
                  <a:cs typeface="Roboto"/>
                  <a:sym typeface="Roboto"/>
                </a:rPr>
                <a:t>Train and deploy ML model to predict telco churn</a:t>
              </a:r>
              <a:endParaRPr sz="800"/>
            </a:p>
          </p:txBody>
        </p:sp>
        <p:grpSp>
          <p:nvGrpSpPr>
            <p:cNvPr id="658" name="Google Shape;658;g277bd8beeda_0_59"/>
            <p:cNvGrpSpPr/>
            <p:nvPr/>
          </p:nvGrpSpPr>
          <p:grpSpPr>
            <a:xfrm>
              <a:off x="3249264" y="764284"/>
              <a:ext cx="1137900" cy="813900"/>
              <a:chOff x="2054139" y="1010859"/>
              <a:chExt cx="1137900" cy="813900"/>
            </a:xfrm>
          </p:grpSpPr>
          <p:sp>
            <p:nvSpPr>
              <p:cNvPr id="659" name="Google Shape;659;g277bd8beeda_0_59"/>
              <p:cNvSpPr txBox="1"/>
              <p:nvPr/>
            </p:nvSpPr>
            <p:spPr>
              <a:xfrm>
                <a:off x="2144438" y="1357579"/>
                <a:ext cx="957300" cy="33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200" u="none" cap="none" strike="noStrike">
                    <a:solidFill>
                      <a:schemeClr val="accent2"/>
                    </a:solidFill>
                    <a:latin typeface="Roboto"/>
                    <a:ea typeface="Roboto"/>
                    <a:cs typeface="Roboto"/>
                    <a:sym typeface="Roboto"/>
                  </a:rPr>
                  <a:t>PREPARE</a:t>
                </a:r>
                <a:endParaRPr b="0" i="0" sz="1200" u="none" cap="none" strike="noStrike">
                  <a:solidFill>
                    <a:schemeClr val="accent2"/>
                  </a:solidFill>
                  <a:latin typeface="Roboto"/>
                  <a:ea typeface="Roboto"/>
                  <a:cs typeface="Roboto"/>
                  <a:sym typeface="Roboto"/>
                </a:endParaRPr>
              </a:p>
            </p:txBody>
          </p:sp>
          <p:sp>
            <p:nvSpPr>
              <p:cNvPr id="660" name="Google Shape;660;g277bd8beeda_0_59"/>
              <p:cNvSpPr/>
              <p:nvPr/>
            </p:nvSpPr>
            <p:spPr>
              <a:xfrm rot="10800000">
                <a:off x="2054139" y="1010859"/>
                <a:ext cx="1137900" cy="813900"/>
              </a:xfrm>
              <a:prstGeom prst="blockArc">
                <a:avLst>
                  <a:gd fmla="val 10733441" name="adj1"/>
                  <a:gd fmla="val 69248" name="adj2"/>
                  <a:gd fmla="val 9928" name="adj3"/>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661" name="Google Shape;661;g277bd8beeda_0_59"/>
          <p:cNvCxnSpPr>
            <a:stCxn id="651" idx="3"/>
            <a:endCxn id="657" idx="3"/>
          </p:cNvCxnSpPr>
          <p:nvPr/>
        </p:nvCxnSpPr>
        <p:spPr>
          <a:xfrm flipH="1" rot="10800000">
            <a:off x="8415400" y="1741925"/>
            <a:ext cx="600" cy="1652100"/>
          </a:xfrm>
          <a:prstGeom prst="bentConnector3">
            <a:avLst>
              <a:gd fmla="val 39687500" name="adj1"/>
            </a:avLst>
          </a:prstGeom>
          <a:noFill/>
          <a:ln cap="flat" cmpd="sng" w="9525">
            <a:solidFill>
              <a:schemeClr val="accent6"/>
            </a:solidFill>
            <a:prstDash val="solid"/>
            <a:round/>
            <a:headEnd len="med" w="med" type="none"/>
            <a:tailEnd len="med" w="med" type="triangle"/>
          </a:ln>
        </p:spPr>
      </p:cxnSp>
      <p:cxnSp>
        <p:nvCxnSpPr>
          <p:cNvPr id="662" name="Google Shape;662;g277bd8beeda_0_59"/>
          <p:cNvCxnSpPr>
            <a:stCxn id="609" idx="2"/>
            <a:endCxn id="614" idx="1"/>
          </p:cNvCxnSpPr>
          <p:nvPr/>
        </p:nvCxnSpPr>
        <p:spPr>
          <a:xfrm flipH="1" rot="-5400000">
            <a:off x="4818350" y="2511375"/>
            <a:ext cx="803100" cy="962100"/>
          </a:xfrm>
          <a:prstGeom prst="bentConnector2">
            <a:avLst/>
          </a:prstGeom>
          <a:noFill/>
          <a:ln cap="flat" cmpd="sng" w="9525">
            <a:solidFill>
              <a:schemeClr val="accent6"/>
            </a:solidFill>
            <a:prstDash val="solid"/>
            <a:round/>
            <a:headEnd len="med" w="med" type="none"/>
            <a:tailEnd len="med" w="med" type="triangle"/>
          </a:ln>
        </p:spPr>
      </p:cxnSp>
      <p:grpSp>
        <p:nvGrpSpPr>
          <p:cNvPr id="663" name="Google Shape;663;g277bd8beeda_0_59"/>
          <p:cNvGrpSpPr/>
          <p:nvPr/>
        </p:nvGrpSpPr>
        <p:grpSpPr>
          <a:xfrm>
            <a:off x="7272117" y="3932314"/>
            <a:ext cx="250546" cy="167061"/>
            <a:chOff x="4104004" y="3063239"/>
            <a:chExt cx="508000" cy="457201"/>
          </a:xfrm>
        </p:grpSpPr>
        <p:sp>
          <p:nvSpPr>
            <p:cNvPr id="664" name="Google Shape;664;g277bd8beeda_0_59"/>
            <p:cNvSpPr/>
            <p:nvPr/>
          </p:nvSpPr>
          <p:spPr>
            <a:xfrm>
              <a:off x="4104004" y="3063239"/>
              <a:ext cx="508000" cy="368300"/>
            </a:xfrm>
            <a:custGeom>
              <a:rect b="b" l="l" r="r" t="t"/>
              <a:pathLst>
                <a:path extrusionOk="0" h="368300" w="508000">
                  <a:moveTo>
                    <a:pt x="508000" y="368300"/>
                  </a:moveTo>
                  <a:lnTo>
                    <a:pt x="272415" y="368300"/>
                  </a:lnTo>
                  <a:lnTo>
                    <a:pt x="272415" y="355600"/>
                  </a:lnTo>
                  <a:lnTo>
                    <a:pt x="495300" y="355600"/>
                  </a:lnTo>
                  <a:lnTo>
                    <a:pt x="495300" y="12700"/>
                  </a:lnTo>
                  <a:lnTo>
                    <a:pt x="12700" y="12700"/>
                  </a:lnTo>
                  <a:lnTo>
                    <a:pt x="12700" y="355600"/>
                  </a:lnTo>
                  <a:lnTo>
                    <a:pt x="233045" y="355600"/>
                  </a:lnTo>
                  <a:lnTo>
                    <a:pt x="233045" y="368300"/>
                  </a:lnTo>
                  <a:lnTo>
                    <a:pt x="0" y="368300"/>
                  </a:lnTo>
                  <a:lnTo>
                    <a:pt x="0" y="0"/>
                  </a:lnTo>
                  <a:lnTo>
                    <a:pt x="508000" y="0"/>
                  </a:ln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65" name="Google Shape;665;g277bd8beeda_0_59"/>
            <p:cNvSpPr/>
            <p:nvPr/>
          </p:nvSpPr>
          <p:spPr>
            <a:xfrm>
              <a:off x="4351655" y="3444240"/>
              <a:ext cx="12700" cy="69850"/>
            </a:xfrm>
            <a:custGeom>
              <a:rect b="b" l="l" r="r" t="t"/>
              <a:pathLst>
                <a:path extrusionOk="0" h="69850" w="12700">
                  <a:moveTo>
                    <a:pt x="0" y="0"/>
                  </a:moveTo>
                  <a:lnTo>
                    <a:pt x="12700" y="0"/>
                  </a:lnTo>
                  <a:lnTo>
                    <a:pt x="12700" y="69850"/>
                  </a:lnTo>
                  <a:lnTo>
                    <a:pt x="0" y="69850"/>
                  </a:ln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66" name="Google Shape;666;g277bd8beeda_0_59"/>
            <p:cNvSpPr/>
            <p:nvPr/>
          </p:nvSpPr>
          <p:spPr>
            <a:xfrm>
              <a:off x="4205605" y="3507740"/>
              <a:ext cx="304800" cy="12700"/>
            </a:xfrm>
            <a:custGeom>
              <a:rect b="b" l="l" r="r" t="t"/>
              <a:pathLst>
                <a:path extrusionOk="0" h="12700" w="304800">
                  <a:moveTo>
                    <a:pt x="0" y="0"/>
                  </a:moveTo>
                  <a:lnTo>
                    <a:pt x="304800" y="0"/>
                  </a:lnTo>
                  <a:lnTo>
                    <a:pt x="304800" y="12700"/>
                  </a:lnTo>
                  <a:lnTo>
                    <a:pt x="0" y="12700"/>
                  </a:ln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67" name="Google Shape;667;g277bd8beeda_0_59"/>
            <p:cNvSpPr/>
            <p:nvPr/>
          </p:nvSpPr>
          <p:spPr>
            <a:xfrm>
              <a:off x="4332605" y="3399790"/>
              <a:ext cx="50800" cy="50800"/>
            </a:xfrm>
            <a:custGeom>
              <a:rect b="b" l="l" r="r" t="t"/>
              <a:pathLst>
                <a:path extrusionOk="0" h="50800" w="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68" name="Google Shape;668;g277bd8beeda_0_59"/>
            <p:cNvSpPr/>
            <p:nvPr/>
          </p:nvSpPr>
          <p:spPr>
            <a:xfrm>
              <a:off x="4330700" y="3285490"/>
              <a:ext cx="50800" cy="50800"/>
            </a:xfrm>
            <a:custGeom>
              <a:rect b="b" l="l" r="r" t="t"/>
              <a:pathLst>
                <a:path extrusionOk="0" h="50800" w="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69" name="Google Shape;669;g277bd8beeda_0_59"/>
            <p:cNvSpPr/>
            <p:nvPr/>
          </p:nvSpPr>
          <p:spPr>
            <a:xfrm>
              <a:off x="4455159" y="3234689"/>
              <a:ext cx="50800" cy="50800"/>
            </a:xfrm>
            <a:custGeom>
              <a:rect b="b" l="l" r="r" t="t"/>
              <a:pathLst>
                <a:path extrusionOk="0" h="50800" w="50800">
                  <a:moveTo>
                    <a:pt x="25400" y="12700"/>
                  </a:moveTo>
                  <a:cubicBezTo>
                    <a:pt x="32385" y="12700"/>
                    <a:pt x="38100" y="18415"/>
                    <a:pt x="38100" y="25400"/>
                  </a:cubicBezTo>
                  <a:cubicBezTo>
                    <a:pt x="38100" y="32385"/>
                    <a:pt x="32385" y="38100"/>
                    <a:pt x="25400" y="38100"/>
                  </a:cubicBezTo>
                  <a:cubicBezTo>
                    <a:pt x="18415" y="38100"/>
                    <a:pt x="12700" y="32385"/>
                    <a:pt x="12700" y="25400"/>
                  </a:cubicBezTo>
                  <a:cubicBezTo>
                    <a:pt x="12700" y="18415"/>
                    <a:pt x="18415" y="12700"/>
                    <a:pt x="25400" y="12700"/>
                  </a:cubicBezTo>
                  <a:moveTo>
                    <a:pt x="25400" y="0"/>
                  </a:moveTo>
                  <a:cubicBezTo>
                    <a:pt x="11430" y="0"/>
                    <a:pt x="0" y="11430"/>
                    <a:pt x="0" y="25400"/>
                  </a:cubicBezTo>
                  <a:cubicBezTo>
                    <a:pt x="0" y="39370"/>
                    <a:pt x="11430" y="50800"/>
                    <a:pt x="25400" y="50800"/>
                  </a:cubicBezTo>
                  <a:cubicBezTo>
                    <a:pt x="39370" y="50800"/>
                    <a:pt x="50800" y="39370"/>
                    <a:pt x="50800" y="25400"/>
                  </a:cubicBezTo>
                  <a:cubicBezTo>
                    <a:pt x="50800" y="11430"/>
                    <a:pt x="39370" y="0"/>
                    <a:pt x="25400" y="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70" name="Google Shape;670;g277bd8beeda_0_59"/>
            <p:cNvSpPr/>
            <p:nvPr/>
          </p:nvSpPr>
          <p:spPr>
            <a:xfrm>
              <a:off x="4229100" y="3114039"/>
              <a:ext cx="255270" cy="260350"/>
            </a:xfrm>
            <a:custGeom>
              <a:rect b="b" l="l" r="r" t="t"/>
              <a:pathLst>
                <a:path extrusionOk="0" h="260350" w="255270">
                  <a:moveTo>
                    <a:pt x="130175" y="260350"/>
                  </a:moveTo>
                  <a:cubicBezTo>
                    <a:pt x="58420" y="260350"/>
                    <a:pt x="0" y="201930"/>
                    <a:pt x="0" y="130175"/>
                  </a:cubicBezTo>
                  <a:cubicBezTo>
                    <a:pt x="0" y="58420"/>
                    <a:pt x="58420" y="0"/>
                    <a:pt x="130175" y="0"/>
                  </a:cubicBezTo>
                  <a:lnTo>
                    <a:pt x="130175" y="12700"/>
                  </a:lnTo>
                  <a:cubicBezTo>
                    <a:pt x="65405" y="12700"/>
                    <a:pt x="12700" y="65405"/>
                    <a:pt x="12700" y="130175"/>
                  </a:cubicBezTo>
                  <a:cubicBezTo>
                    <a:pt x="12700" y="194945"/>
                    <a:pt x="65405" y="247650"/>
                    <a:pt x="130175" y="247650"/>
                  </a:cubicBezTo>
                  <a:cubicBezTo>
                    <a:pt x="182880" y="247650"/>
                    <a:pt x="228600" y="212725"/>
                    <a:pt x="243205" y="161925"/>
                  </a:cubicBezTo>
                  <a:lnTo>
                    <a:pt x="255270" y="165100"/>
                  </a:lnTo>
                  <a:cubicBezTo>
                    <a:pt x="239395" y="221615"/>
                    <a:pt x="187960" y="260350"/>
                    <a:pt x="130175" y="26035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71" name="Google Shape;671;g277bd8beeda_0_59"/>
            <p:cNvSpPr/>
            <p:nvPr/>
          </p:nvSpPr>
          <p:spPr>
            <a:xfrm>
              <a:off x="4281804" y="3165475"/>
              <a:ext cx="76200" cy="152400"/>
            </a:xfrm>
            <a:custGeom>
              <a:rect b="b" l="l" r="r" t="t"/>
              <a:pathLst>
                <a:path extrusionOk="0" h="152400" w="76200">
                  <a:moveTo>
                    <a:pt x="76200" y="152400"/>
                  </a:moveTo>
                  <a:cubicBezTo>
                    <a:pt x="34290" y="152400"/>
                    <a:pt x="0" y="118110"/>
                    <a:pt x="0" y="76200"/>
                  </a:cubicBezTo>
                  <a:cubicBezTo>
                    <a:pt x="0" y="34290"/>
                    <a:pt x="34290" y="0"/>
                    <a:pt x="76200" y="0"/>
                  </a:cubicBezTo>
                  <a:lnTo>
                    <a:pt x="76200" y="12700"/>
                  </a:lnTo>
                  <a:cubicBezTo>
                    <a:pt x="41275" y="12700"/>
                    <a:pt x="12700" y="41275"/>
                    <a:pt x="12700" y="76200"/>
                  </a:cubicBezTo>
                  <a:cubicBezTo>
                    <a:pt x="12700" y="111125"/>
                    <a:pt x="41275" y="139700"/>
                    <a:pt x="76200" y="139700"/>
                  </a:cubicBezTo>
                  <a:lnTo>
                    <a:pt x="76200" y="152400"/>
                  </a:ln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grpSp>
      <p:grpSp>
        <p:nvGrpSpPr>
          <p:cNvPr id="672" name="Google Shape;672;g277bd8beeda_0_59"/>
          <p:cNvGrpSpPr/>
          <p:nvPr/>
        </p:nvGrpSpPr>
        <p:grpSpPr>
          <a:xfrm>
            <a:off x="7258412" y="2214231"/>
            <a:ext cx="263699" cy="197688"/>
            <a:chOff x="6662419" y="1994535"/>
            <a:chExt cx="534670" cy="541019"/>
          </a:xfrm>
        </p:grpSpPr>
        <p:sp>
          <p:nvSpPr>
            <p:cNvPr id="673" name="Google Shape;673;g277bd8beeda_0_59"/>
            <p:cNvSpPr/>
            <p:nvPr/>
          </p:nvSpPr>
          <p:spPr>
            <a:xfrm>
              <a:off x="6662419" y="1994535"/>
              <a:ext cx="229235" cy="541019"/>
            </a:xfrm>
            <a:custGeom>
              <a:rect b="b" l="l" r="r" t="t"/>
              <a:pathLst>
                <a:path extrusionOk="0" h="541019" w="229235">
                  <a:moveTo>
                    <a:pt x="106045" y="104140"/>
                  </a:moveTo>
                  <a:cubicBezTo>
                    <a:pt x="46990" y="106680"/>
                    <a:pt x="0" y="155575"/>
                    <a:pt x="0" y="214630"/>
                  </a:cubicBezTo>
                  <a:cubicBezTo>
                    <a:pt x="0" y="250825"/>
                    <a:pt x="17780" y="283210"/>
                    <a:pt x="44450" y="303530"/>
                  </a:cubicBezTo>
                  <a:cubicBezTo>
                    <a:pt x="33655" y="317500"/>
                    <a:pt x="27940" y="334645"/>
                    <a:pt x="27940" y="353695"/>
                  </a:cubicBezTo>
                  <a:cubicBezTo>
                    <a:pt x="27940" y="398145"/>
                    <a:pt x="62230" y="434340"/>
                    <a:pt x="106045" y="436880"/>
                  </a:cubicBezTo>
                  <a:cubicBezTo>
                    <a:pt x="115570" y="495935"/>
                    <a:pt x="167005" y="541020"/>
                    <a:pt x="229236" y="541020"/>
                  </a:cubicBezTo>
                  <a:lnTo>
                    <a:pt x="229236" y="0"/>
                  </a:lnTo>
                  <a:cubicBezTo>
                    <a:pt x="167005" y="0"/>
                    <a:pt x="116205" y="45085"/>
                    <a:pt x="106045" y="104140"/>
                  </a:cubicBezTo>
                  <a:close/>
                  <a:moveTo>
                    <a:pt x="215900" y="14605"/>
                  </a:moveTo>
                  <a:lnTo>
                    <a:pt x="215900" y="527050"/>
                  </a:lnTo>
                  <a:cubicBezTo>
                    <a:pt x="167640" y="521335"/>
                    <a:pt x="127636" y="484505"/>
                    <a:pt x="120015" y="434975"/>
                  </a:cubicBezTo>
                  <a:lnTo>
                    <a:pt x="118111" y="424180"/>
                  </a:lnTo>
                  <a:lnTo>
                    <a:pt x="107315" y="423545"/>
                  </a:lnTo>
                  <a:cubicBezTo>
                    <a:pt x="70486" y="421005"/>
                    <a:pt x="41911" y="390525"/>
                    <a:pt x="41911" y="354330"/>
                  </a:cubicBezTo>
                  <a:cubicBezTo>
                    <a:pt x="41911" y="339090"/>
                    <a:pt x="46990" y="324485"/>
                    <a:pt x="55880" y="312420"/>
                  </a:cubicBezTo>
                  <a:lnTo>
                    <a:pt x="64136" y="301625"/>
                  </a:lnTo>
                  <a:lnTo>
                    <a:pt x="53340" y="293370"/>
                  </a:lnTo>
                  <a:cubicBezTo>
                    <a:pt x="28575" y="274955"/>
                    <a:pt x="13970" y="246380"/>
                    <a:pt x="13970" y="215265"/>
                  </a:cubicBezTo>
                  <a:cubicBezTo>
                    <a:pt x="13970" y="163195"/>
                    <a:pt x="54611" y="120650"/>
                    <a:pt x="106680" y="118110"/>
                  </a:cubicBezTo>
                  <a:lnTo>
                    <a:pt x="117475" y="117475"/>
                  </a:lnTo>
                  <a:lnTo>
                    <a:pt x="119380" y="106680"/>
                  </a:lnTo>
                  <a:cubicBezTo>
                    <a:pt x="127636" y="57150"/>
                    <a:pt x="167005" y="20320"/>
                    <a:pt x="215900" y="14605"/>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674" name="Google Shape;674;g277bd8beeda_0_59"/>
            <p:cNvSpPr/>
            <p:nvPr/>
          </p:nvSpPr>
          <p:spPr>
            <a:xfrm>
              <a:off x="6926580" y="1994535"/>
              <a:ext cx="270509" cy="541019"/>
            </a:xfrm>
            <a:custGeom>
              <a:rect b="b" l="l" r="r" t="t"/>
              <a:pathLst>
                <a:path extrusionOk="0" h="541019" w="270509">
                  <a:moveTo>
                    <a:pt x="0" y="0"/>
                  </a:moveTo>
                  <a:lnTo>
                    <a:pt x="0" y="541020"/>
                  </a:lnTo>
                  <a:cubicBezTo>
                    <a:pt x="149225" y="541020"/>
                    <a:pt x="270510" y="419735"/>
                    <a:pt x="270510" y="270510"/>
                  </a:cubicBezTo>
                  <a:cubicBezTo>
                    <a:pt x="270510" y="121285"/>
                    <a:pt x="149225" y="0"/>
                    <a:pt x="0" y="0"/>
                  </a:cubicBezTo>
                  <a:close/>
                  <a:moveTo>
                    <a:pt x="13335" y="527050"/>
                  </a:moveTo>
                  <a:lnTo>
                    <a:pt x="13335" y="496570"/>
                  </a:lnTo>
                  <a:lnTo>
                    <a:pt x="41910" y="467995"/>
                  </a:lnTo>
                  <a:cubicBezTo>
                    <a:pt x="46989" y="471805"/>
                    <a:pt x="53339" y="473710"/>
                    <a:pt x="60325" y="473710"/>
                  </a:cubicBezTo>
                  <a:cubicBezTo>
                    <a:pt x="78739" y="473710"/>
                    <a:pt x="93980" y="458470"/>
                    <a:pt x="93980" y="440055"/>
                  </a:cubicBezTo>
                  <a:cubicBezTo>
                    <a:pt x="93980" y="433070"/>
                    <a:pt x="92075" y="426720"/>
                    <a:pt x="88264" y="421640"/>
                  </a:cubicBezTo>
                  <a:lnTo>
                    <a:pt x="134620" y="375285"/>
                  </a:lnTo>
                  <a:lnTo>
                    <a:pt x="134620" y="196215"/>
                  </a:lnTo>
                  <a:cubicBezTo>
                    <a:pt x="149860" y="193040"/>
                    <a:pt x="161925" y="179705"/>
                    <a:pt x="161925" y="163195"/>
                  </a:cubicBezTo>
                  <a:cubicBezTo>
                    <a:pt x="161925" y="144780"/>
                    <a:pt x="146685" y="129540"/>
                    <a:pt x="128270" y="129540"/>
                  </a:cubicBezTo>
                  <a:cubicBezTo>
                    <a:pt x="109855" y="129540"/>
                    <a:pt x="94614" y="144780"/>
                    <a:pt x="94614" y="163195"/>
                  </a:cubicBezTo>
                  <a:cubicBezTo>
                    <a:pt x="94614" y="179705"/>
                    <a:pt x="106045" y="193040"/>
                    <a:pt x="121920" y="196215"/>
                  </a:cubicBezTo>
                  <a:lnTo>
                    <a:pt x="121920" y="370205"/>
                  </a:lnTo>
                  <a:lnTo>
                    <a:pt x="79375" y="412750"/>
                  </a:lnTo>
                  <a:cubicBezTo>
                    <a:pt x="74295" y="408940"/>
                    <a:pt x="67945" y="407035"/>
                    <a:pt x="60960" y="407035"/>
                  </a:cubicBezTo>
                  <a:cubicBezTo>
                    <a:pt x="42545" y="407035"/>
                    <a:pt x="27305" y="422275"/>
                    <a:pt x="27305" y="440690"/>
                  </a:cubicBezTo>
                  <a:cubicBezTo>
                    <a:pt x="27305" y="447675"/>
                    <a:pt x="29210" y="454025"/>
                    <a:pt x="33020" y="459105"/>
                  </a:cubicBezTo>
                  <a:lnTo>
                    <a:pt x="13970" y="478155"/>
                  </a:lnTo>
                  <a:lnTo>
                    <a:pt x="13970" y="14605"/>
                  </a:lnTo>
                  <a:cubicBezTo>
                    <a:pt x="51435" y="16510"/>
                    <a:pt x="86360" y="26670"/>
                    <a:pt x="118110" y="42545"/>
                  </a:cubicBezTo>
                  <a:lnTo>
                    <a:pt x="80010" y="80645"/>
                  </a:lnTo>
                  <a:cubicBezTo>
                    <a:pt x="74930" y="76835"/>
                    <a:pt x="68580" y="74930"/>
                    <a:pt x="61595" y="74930"/>
                  </a:cubicBezTo>
                  <a:cubicBezTo>
                    <a:pt x="43180" y="74930"/>
                    <a:pt x="27939" y="90170"/>
                    <a:pt x="27939" y="108585"/>
                  </a:cubicBezTo>
                  <a:cubicBezTo>
                    <a:pt x="27939" y="127000"/>
                    <a:pt x="43180" y="142240"/>
                    <a:pt x="61595" y="142240"/>
                  </a:cubicBezTo>
                  <a:cubicBezTo>
                    <a:pt x="80010" y="142240"/>
                    <a:pt x="95250" y="127000"/>
                    <a:pt x="95250" y="108585"/>
                  </a:cubicBezTo>
                  <a:cubicBezTo>
                    <a:pt x="95250" y="101600"/>
                    <a:pt x="93345" y="95250"/>
                    <a:pt x="89535" y="90170"/>
                  </a:cubicBezTo>
                  <a:lnTo>
                    <a:pt x="130175" y="49530"/>
                  </a:lnTo>
                  <a:cubicBezTo>
                    <a:pt x="206375" y="93980"/>
                    <a:pt x="257175" y="177165"/>
                    <a:pt x="257175" y="271145"/>
                  </a:cubicBezTo>
                  <a:cubicBezTo>
                    <a:pt x="257175" y="330200"/>
                    <a:pt x="236855" y="384810"/>
                    <a:pt x="203200" y="428625"/>
                  </a:cubicBezTo>
                  <a:lnTo>
                    <a:pt x="203200" y="257175"/>
                  </a:lnTo>
                  <a:cubicBezTo>
                    <a:pt x="218439" y="254000"/>
                    <a:pt x="230505" y="240665"/>
                    <a:pt x="230505" y="224155"/>
                  </a:cubicBezTo>
                  <a:cubicBezTo>
                    <a:pt x="230505" y="205740"/>
                    <a:pt x="215264" y="190500"/>
                    <a:pt x="196850" y="190500"/>
                  </a:cubicBezTo>
                  <a:cubicBezTo>
                    <a:pt x="178435" y="190500"/>
                    <a:pt x="163195" y="205740"/>
                    <a:pt x="163195" y="224155"/>
                  </a:cubicBezTo>
                  <a:cubicBezTo>
                    <a:pt x="163195" y="240665"/>
                    <a:pt x="174625" y="254000"/>
                    <a:pt x="190500" y="257175"/>
                  </a:cubicBezTo>
                  <a:lnTo>
                    <a:pt x="190500" y="445135"/>
                  </a:lnTo>
                  <a:cubicBezTo>
                    <a:pt x="144780" y="492125"/>
                    <a:pt x="82550" y="523875"/>
                    <a:pt x="13335" y="527050"/>
                  </a:cubicBezTo>
                  <a:close/>
                  <a:moveTo>
                    <a:pt x="81280" y="108585"/>
                  </a:moveTo>
                  <a:cubicBezTo>
                    <a:pt x="81280" y="120015"/>
                    <a:pt x="72389" y="128905"/>
                    <a:pt x="60960" y="128905"/>
                  </a:cubicBezTo>
                  <a:cubicBezTo>
                    <a:pt x="49530" y="128905"/>
                    <a:pt x="40639" y="120015"/>
                    <a:pt x="40639" y="108585"/>
                  </a:cubicBezTo>
                  <a:cubicBezTo>
                    <a:pt x="40639" y="97155"/>
                    <a:pt x="49530" y="88265"/>
                    <a:pt x="60960" y="88265"/>
                  </a:cubicBezTo>
                  <a:cubicBezTo>
                    <a:pt x="71755" y="88265"/>
                    <a:pt x="81280" y="97155"/>
                    <a:pt x="81280" y="108585"/>
                  </a:cubicBezTo>
                  <a:close/>
                  <a:moveTo>
                    <a:pt x="196214" y="243840"/>
                  </a:moveTo>
                  <a:cubicBezTo>
                    <a:pt x="184785" y="243840"/>
                    <a:pt x="175895" y="234950"/>
                    <a:pt x="175895" y="223520"/>
                  </a:cubicBezTo>
                  <a:cubicBezTo>
                    <a:pt x="175895" y="212090"/>
                    <a:pt x="184785" y="203200"/>
                    <a:pt x="196214" y="203200"/>
                  </a:cubicBezTo>
                  <a:cubicBezTo>
                    <a:pt x="207645" y="203200"/>
                    <a:pt x="216535" y="212090"/>
                    <a:pt x="216535" y="223520"/>
                  </a:cubicBezTo>
                  <a:cubicBezTo>
                    <a:pt x="216535" y="234315"/>
                    <a:pt x="207010" y="243840"/>
                    <a:pt x="196214" y="24384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grpSp>
      <p:sp>
        <p:nvSpPr>
          <p:cNvPr id="675" name="Google Shape;675;g277bd8beeda_0_59"/>
          <p:cNvSpPr txBox="1"/>
          <p:nvPr/>
        </p:nvSpPr>
        <p:spPr>
          <a:xfrm>
            <a:off x="468150" y="2310150"/>
            <a:ext cx="1800900" cy="523200"/>
          </a:xfrm>
          <a:prstGeom prst="rect">
            <a:avLst/>
          </a:prstGeom>
          <a:noFill/>
          <a:ln>
            <a:noFill/>
          </a:ln>
        </p:spPr>
        <p:txBody>
          <a:bodyPr anchorCtr="0" anchor="t" bIns="91425" lIns="91425" spcFirstLastPara="1" rIns="91425" wrap="square" tIns="91425">
            <a:spAutoFit/>
          </a:bodyPr>
          <a:lstStyle/>
          <a:p>
            <a:pPr indent="0" lvl="0" marL="0" rtl="0" algn="ctr">
              <a:spcBef>
                <a:spcPts val="450"/>
              </a:spcBef>
              <a:spcAft>
                <a:spcPts val="0"/>
              </a:spcAft>
              <a:buNone/>
            </a:pPr>
            <a:r>
              <a:rPr lang="en" sz="1100">
                <a:solidFill>
                  <a:srgbClr val="7F7F7F"/>
                </a:solidFill>
                <a:latin typeface="Roboto"/>
                <a:ea typeface="Roboto"/>
                <a:cs typeface="Roboto"/>
                <a:sym typeface="Roboto"/>
              </a:rPr>
              <a:t>Telco Customer Data collected in Kafka</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24"/>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DATA SOURCE</a:t>
            </a:r>
            <a:endParaRPr/>
          </a:p>
        </p:txBody>
      </p:sp>
      <p:graphicFrame>
        <p:nvGraphicFramePr>
          <p:cNvPr id="681" name="Google Shape;681;p24"/>
          <p:cNvGraphicFramePr/>
          <p:nvPr/>
        </p:nvGraphicFramePr>
        <p:xfrm>
          <a:off x="921122" y="874800"/>
          <a:ext cx="3000000" cy="3000000"/>
        </p:xfrm>
        <a:graphic>
          <a:graphicData uri="http://schemas.openxmlformats.org/drawingml/2006/table">
            <a:tbl>
              <a:tblPr>
                <a:noFill/>
                <a:tableStyleId>{10F9B1D7-3B8C-4BE3-97E3-213858A2B5AD}</a:tableStyleId>
              </a:tblPr>
              <a:tblGrid>
                <a:gridCol w="1231400"/>
                <a:gridCol w="973575"/>
                <a:gridCol w="849200"/>
                <a:gridCol w="849200"/>
                <a:gridCol w="1620950"/>
                <a:gridCol w="1013100"/>
                <a:gridCol w="1013100"/>
              </a:tblGrid>
              <a:tr h="15535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lt1"/>
                          </a:solidFill>
                        </a:rPr>
                        <a:t>customerID</a:t>
                      </a:r>
                      <a:endParaRPr b="1" i="0" sz="900" u="none" cap="none" strike="noStrike">
                        <a:solidFill>
                          <a:schemeClr val="lt1"/>
                        </a:solidFill>
                        <a:latin typeface="Calibri"/>
                        <a:ea typeface="Calibri"/>
                        <a:cs typeface="Calibri"/>
                        <a:sym typeface="Calibri"/>
                      </a:endParaRPr>
                    </a:p>
                  </a:txBody>
                  <a:tcPr marT="18000" marB="18000" marR="18000" marL="18000" anchor="b">
                    <a:solidFill>
                      <a:srgbClr val="23424E"/>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7590-VHVEG</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5575-GNVDE</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3668-QPYBK</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7795-CFOCW</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9237-HQITU</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9305-CDSKC</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r>
              <a:tr h="15535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lt1"/>
                          </a:solidFill>
                        </a:rPr>
                        <a:t>gender *</a:t>
                      </a:r>
                      <a:endParaRPr b="1" i="0" sz="900" u="none" cap="none" strike="noStrike">
                        <a:solidFill>
                          <a:schemeClr val="lt1"/>
                        </a:solidFill>
                        <a:latin typeface="Calibri"/>
                        <a:ea typeface="Calibri"/>
                        <a:cs typeface="Calibri"/>
                        <a:sym typeface="Calibri"/>
                      </a:endParaRPr>
                    </a:p>
                  </a:txBody>
                  <a:tcPr marT="18000" marB="18000" marR="18000" marL="18000" anchor="b">
                    <a:solidFill>
                      <a:srgbClr val="23424E"/>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F</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M</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M</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M</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F</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F</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r>
              <a:tr h="15535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lt1"/>
                          </a:solidFill>
                        </a:rPr>
                        <a:t>SeniorCitizen</a:t>
                      </a:r>
                      <a:endParaRPr b="1" i="0" sz="900" u="none" cap="none" strike="noStrike">
                        <a:solidFill>
                          <a:schemeClr val="lt1"/>
                        </a:solidFill>
                        <a:latin typeface="Calibri"/>
                        <a:ea typeface="Calibri"/>
                        <a:cs typeface="Calibri"/>
                        <a:sym typeface="Calibri"/>
                      </a:endParaRPr>
                    </a:p>
                  </a:txBody>
                  <a:tcPr marT="18000" marB="18000" marR="18000" marL="18000" anchor="b">
                    <a:solidFill>
                      <a:srgbClr val="23424E"/>
                    </a:solidFill>
                  </a:tcPr>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0</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0</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0</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0</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0</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0</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r>
              <a:tr h="15535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lt1"/>
                          </a:solidFill>
                        </a:rPr>
                        <a:t>Partner *</a:t>
                      </a:r>
                      <a:endParaRPr b="1" i="0" sz="900" u="none" cap="none" strike="noStrike">
                        <a:solidFill>
                          <a:schemeClr val="lt1"/>
                        </a:solidFill>
                        <a:latin typeface="Calibri"/>
                        <a:ea typeface="Calibri"/>
                        <a:cs typeface="Calibri"/>
                        <a:sym typeface="Calibri"/>
                      </a:endParaRPr>
                    </a:p>
                  </a:txBody>
                  <a:tcPr marT="18000" marB="18000" marR="18000" marL="18000" anchor="b">
                    <a:solidFill>
                      <a:srgbClr val="23424E"/>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r>
              <a:tr h="15535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lt1"/>
                          </a:solidFill>
                        </a:rPr>
                        <a:t>Dependents *</a:t>
                      </a:r>
                      <a:endParaRPr b="1" i="0" sz="900" u="none" cap="none" strike="noStrike">
                        <a:solidFill>
                          <a:schemeClr val="lt1"/>
                        </a:solidFill>
                        <a:latin typeface="Calibri"/>
                        <a:ea typeface="Calibri"/>
                        <a:cs typeface="Calibri"/>
                        <a:sym typeface="Calibri"/>
                      </a:endParaRPr>
                    </a:p>
                  </a:txBody>
                  <a:tcPr marT="18000" marB="18000" marR="18000" marL="18000" anchor="b">
                    <a:solidFill>
                      <a:srgbClr val="23424E"/>
                    </a:solidFill>
                  </a:tcPr>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0</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0</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alibri"/>
                          <a:ea typeface="Calibri"/>
                          <a:cs typeface="Calibri"/>
                          <a:sym typeface="Calibri"/>
                        </a:rPr>
                        <a:t>1</a:t>
                      </a:r>
                      <a:endParaRPr sz="1400" u="none" cap="none" strike="noStrike"/>
                    </a:p>
                  </a:txBody>
                  <a:tcPr marT="18000" marB="18000" marR="18000" marL="18000" anchor="b"/>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0</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0</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0</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r>
              <a:tr h="15535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lt1"/>
                          </a:solidFill>
                        </a:rPr>
                        <a:t>tenure</a:t>
                      </a:r>
                      <a:endParaRPr b="1" i="0" sz="900" u="none" cap="none" strike="noStrike">
                        <a:solidFill>
                          <a:schemeClr val="lt1"/>
                        </a:solidFill>
                        <a:latin typeface="Calibri"/>
                        <a:ea typeface="Calibri"/>
                        <a:cs typeface="Calibri"/>
                        <a:sym typeface="Calibri"/>
                      </a:endParaRPr>
                    </a:p>
                  </a:txBody>
                  <a:tcPr marT="18000" marB="18000" marR="18000" marL="18000" anchor="b">
                    <a:solidFill>
                      <a:srgbClr val="23424E"/>
                    </a:solidFill>
                  </a:tcPr>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1</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34</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2</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45</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2</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8</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r>
              <a:tr h="15535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lt1"/>
                          </a:solidFill>
                        </a:rPr>
                        <a:t>PhoneService</a:t>
                      </a:r>
                      <a:endParaRPr b="1" i="0" sz="900" u="none" cap="none" strike="noStrike">
                        <a:solidFill>
                          <a:schemeClr val="lt1"/>
                        </a:solidFill>
                        <a:latin typeface="Calibri"/>
                        <a:ea typeface="Calibri"/>
                        <a:cs typeface="Calibri"/>
                        <a:sym typeface="Calibri"/>
                      </a:endParaRPr>
                    </a:p>
                  </a:txBody>
                  <a:tcPr marT="18000" marB="18000" marR="18000" marL="18000" anchor="b">
                    <a:solidFill>
                      <a:srgbClr val="23424E"/>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r>
              <a:tr h="15535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lt1"/>
                          </a:solidFill>
                        </a:rPr>
                        <a:t>MultipleLines</a:t>
                      </a:r>
                      <a:endParaRPr b="1" i="0" sz="900" u="none" cap="none" strike="noStrike">
                        <a:solidFill>
                          <a:schemeClr val="lt1"/>
                        </a:solidFill>
                        <a:latin typeface="Calibri"/>
                        <a:ea typeface="Calibri"/>
                        <a:cs typeface="Calibri"/>
                        <a:sym typeface="Calibri"/>
                      </a:endParaRPr>
                    </a:p>
                  </a:txBody>
                  <a:tcPr marT="18000" marB="18000" marR="18000" marL="18000" anchor="b">
                    <a:solidFill>
                      <a:srgbClr val="23424E"/>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 phone service</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 phone service</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r>
              <a:tr h="15535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lt1"/>
                          </a:solidFill>
                        </a:rPr>
                        <a:t>InternetService</a:t>
                      </a:r>
                      <a:endParaRPr b="1" i="0" sz="900" u="none" cap="none" strike="noStrike">
                        <a:solidFill>
                          <a:schemeClr val="lt1"/>
                        </a:solidFill>
                        <a:latin typeface="Calibri"/>
                        <a:ea typeface="Calibri"/>
                        <a:cs typeface="Calibri"/>
                        <a:sym typeface="Calibri"/>
                      </a:endParaRPr>
                    </a:p>
                  </a:txBody>
                  <a:tcPr marT="18000" marB="18000" marR="18000" marL="18000" anchor="b">
                    <a:solidFill>
                      <a:srgbClr val="23424E"/>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DSL</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DSL</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DSL</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DSL</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Fiber optic</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Fiber optic</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r>
              <a:tr h="15535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lt1"/>
                          </a:solidFill>
                        </a:rPr>
                        <a:t>OnlineSecurity</a:t>
                      </a:r>
                      <a:endParaRPr b="1" i="0" sz="900" u="none" cap="none" strike="noStrike">
                        <a:solidFill>
                          <a:schemeClr val="lt1"/>
                        </a:solidFill>
                        <a:latin typeface="Calibri"/>
                        <a:ea typeface="Calibri"/>
                        <a:cs typeface="Calibri"/>
                        <a:sym typeface="Calibri"/>
                      </a:endParaRPr>
                    </a:p>
                  </a:txBody>
                  <a:tcPr marT="18000" marB="18000" marR="18000" marL="18000" anchor="b">
                    <a:solidFill>
                      <a:srgbClr val="23424E"/>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r>
              <a:tr h="15535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lt1"/>
                          </a:solidFill>
                        </a:rPr>
                        <a:t>OnlineBackup</a:t>
                      </a:r>
                      <a:endParaRPr b="1" i="0" sz="900" u="none" cap="none" strike="noStrike">
                        <a:solidFill>
                          <a:schemeClr val="lt1"/>
                        </a:solidFill>
                        <a:latin typeface="Calibri"/>
                        <a:ea typeface="Calibri"/>
                        <a:cs typeface="Calibri"/>
                        <a:sym typeface="Calibri"/>
                      </a:endParaRPr>
                    </a:p>
                  </a:txBody>
                  <a:tcPr marT="18000" marB="18000" marR="18000" marL="18000" anchor="b">
                    <a:solidFill>
                      <a:srgbClr val="23424E"/>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r>
              <a:tr h="15535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lt1"/>
                          </a:solidFill>
                        </a:rPr>
                        <a:t>DeviceProtection</a:t>
                      </a:r>
                      <a:endParaRPr b="1" i="0" sz="900" u="none" cap="none" strike="noStrike">
                        <a:solidFill>
                          <a:schemeClr val="lt1"/>
                        </a:solidFill>
                        <a:latin typeface="Calibri"/>
                        <a:ea typeface="Calibri"/>
                        <a:cs typeface="Calibri"/>
                        <a:sym typeface="Calibri"/>
                      </a:endParaRPr>
                    </a:p>
                  </a:txBody>
                  <a:tcPr marT="18000" marB="18000" marR="18000" marL="18000" anchor="b">
                    <a:solidFill>
                      <a:srgbClr val="23424E"/>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r>
              <a:tr h="15535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lt1"/>
                          </a:solidFill>
                        </a:rPr>
                        <a:t>TechSupport</a:t>
                      </a:r>
                      <a:endParaRPr b="1" i="0" sz="900" u="none" cap="none" strike="noStrike">
                        <a:solidFill>
                          <a:schemeClr val="lt1"/>
                        </a:solidFill>
                        <a:latin typeface="Calibri"/>
                        <a:ea typeface="Calibri"/>
                        <a:cs typeface="Calibri"/>
                        <a:sym typeface="Calibri"/>
                      </a:endParaRPr>
                    </a:p>
                  </a:txBody>
                  <a:tcPr marT="18000" marB="18000" marR="18000" marL="18000" anchor="b">
                    <a:solidFill>
                      <a:srgbClr val="23424E"/>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r>
              <a:tr h="15535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lt1"/>
                          </a:solidFill>
                        </a:rPr>
                        <a:t>StreamingTV</a:t>
                      </a:r>
                      <a:endParaRPr b="1" i="0" sz="900" u="none" cap="none" strike="noStrike">
                        <a:solidFill>
                          <a:schemeClr val="lt1"/>
                        </a:solidFill>
                        <a:latin typeface="Calibri"/>
                        <a:ea typeface="Calibri"/>
                        <a:cs typeface="Calibri"/>
                        <a:sym typeface="Calibri"/>
                      </a:endParaRPr>
                    </a:p>
                  </a:txBody>
                  <a:tcPr marT="18000" marB="18000" marR="18000" marL="18000" anchor="b">
                    <a:solidFill>
                      <a:srgbClr val="23424E"/>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r>
              <a:tr h="15535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lt1"/>
                          </a:solidFill>
                        </a:rPr>
                        <a:t>StreamingMovies</a:t>
                      </a:r>
                      <a:endParaRPr b="1" i="0" sz="900" u="none" cap="none" strike="noStrike">
                        <a:solidFill>
                          <a:schemeClr val="lt1"/>
                        </a:solidFill>
                        <a:latin typeface="Calibri"/>
                        <a:ea typeface="Calibri"/>
                        <a:cs typeface="Calibri"/>
                        <a:sym typeface="Calibri"/>
                      </a:endParaRPr>
                    </a:p>
                  </a:txBody>
                  <a:tcPr marT="18000" marB="18000" marR="18000" marL="18000" anchor="b">
                    <a:solidFill>
                      <a:srgbClr val="23424E"/>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r>
              <a:tr h="15535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lt1"/>
                          </a:solidFill>
                        </a:rPr>
                        <a:t>Contract *</a:t>
                      </a:r>
                      <a:endParaRPr b="1" i="0" sz="900" u="none" cap="none" strike="noStrike">
                        <a:solidFill>
                          <a:schemeClr val="lt1"/>
                        </a:solidFill>
                        <a:latin typeface="Calibri"/>
                        <a:ea typeface="Calibri"/>
                        <a:cs typeface="Calibri"/>
                        <a:sym typeface="Calibri"/>
                      </a:endParaRPr>
                    </a:p>
                  </a:txBody>
                  <a:tcPr marT="18000" marB="18000" marR="18000" marL="18000" anchor="b">
                    <a:solidFill>
                      <a:srgbClr val="23424E"/>
                    </a:solidFill>
                  </a:tcPr>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1</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2</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1</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0</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1</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1</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r>
              <a:tr h="15535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lt1"/>
                          </a:solidFill>
                        </a:rPr>
                        <a:t>PaperlessBilling</a:t>
                      </a:r>
                      <a:endParaRPr b="1" i="0" sz="900" u="none" cap="none" strike="noStrike">
                        <a:solidFill>
                          <a:schemeClr val="lt1"/>
                        </a:solidFill>
                        <a:latin typeface="Calibri"/>
                        <a:ea typeface="Calibri"/>
                        <a:cs typeface="Calibri"/>
                        <a:sym typeface="Calibri"/>
                      </a:endParaRPr>
                    </a:p>
                  </a:txBody>
                  <a:tcPr marT="18000" marB="18000" marR="18000" marL="18000" anchor="b">
                    <a:solidFill>
                      <a:srgbClr val="23424E"/>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r>
              <a:tr h="15535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lt1"/>
                          </a:solidFill>
                        </a:rPr>
                        <a:t>PaymentMethod</a:t>
                      </a:r>
                      <a:endParaRPr b="1" i="0" sz="900" u="none" cap="none" strike="noStrike">
                        <a:solidFill>
                          <a:schemeClr val="lt1"/>
                        </a:solidFill>
                        <a:latin typeface="Calibri"/>
                        <a:ea typeface="Calibri"/>
                        <a:cs typeface="Calibri"/>
                        <a:sym typeface="Calibri"/>
                      </a:endParaRPr>
                    </a:p>
                  </a:txBody>
                  <a:tcPr marT="18000" marB="18000" marR="18000" marL="18000" anchor="b">
                    <a:solidFill>
                      <a:srgbClr val="23424E"/>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Electronic check</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Mailed check</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Mailed check</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Bank transfer (automatic)</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Electronic check</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Electronic check</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r>
              <a:tr h="15535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lt1"/>
                          </a:solidFill>
                        </a:rPr>
                        <a:t>MonthlyCharges</a:t>
                      </a:r>
                      <a:endParaRPr b="1" i="0" sz="900" u="none" cap="none" strike="noStrike">
                        <a:solidFill>
                          <a:schemeClr val="lt1"/>
                        </a:solidFill>
                        <a:latin typeface="Calibri"/>
                        <a:ea typeface="Calibri"/>
                        <a:cs typeface="Calibri"/>
                        <a:sym typeface="Calibri"/>
                      </a:endParaRPr>
                    </a:p>
                  </a:txBody>
                  <a:tcPr marT="18000" marB="18000" marR="18000" marL="18000" anchor="b">
                    <a:solidFill>
                      <a:srgbClr val="23424E"/>
                    </a:solidFill>
                  </a:tcPr>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29,85</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56,95</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53,85</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42,3</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70,7</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99,65</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r>
              <a:tr h="15535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lt1"/>
                          </a:solidFill>
                        </a:rPr>
                        <a:t>TotalCharges</a:t>
                      </a:r>
                      <a:endParaRPr b="1" i="0" sz="900" u="none" cap="none" strike="noStrike">
                        <a:solidFill>
                          <a:schemeClr val="lt1"/>
                        </a:solidFill>
                        <a:latin typeface="Calibri"/>
                        <a:ea typeface="Calibri"/>
                        <a:cs typeface="Calibri"/>
                        <a:sym typeface="Calibri"/>
                      </a:endParaRPr>
                    </a:p>
                  </a:txBody>
                  <a:tcPr marT="18000" marB="18000" marR="18000" marL="18000" anchor="b">
                    <a:solidFill>
                      <a:srgbClr val="23424E"/>
                    </a:solidFill>
                  </a:tcPr>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29,85</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1889,5</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108,15</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1840,75</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151,65</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r">
                        <a:lnSpc>
                          <a:spcPct val="100000"/>
                        </a:lnSpc>
                        <a:spcBef>
                          <a:spcPts val="0"/>
                        </a:spcBef>
                        <a:spcAft>
                          <a:spcPts val="0"/>
                        </a:spcAft>
                        <a:buClr>
                          <a:srgbClr val="000000"/>
                        </a:buClr>
                        <a:buSzPts val="900"/>
                        <a:buFont typeface="Arial"/>
                        <a:buNone/>
                      </a:pPr>
                      <a:r>
                        <a:rPr lang="en" sz="900" u="none" cap="none" strike="noStrike"/>
                        <a:t>820,5</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r>
              <a:tr h="15535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lt1"/>
                          </a:solidFill>
                        </a:rPr>
                        <a:t>Churn</a:t>
                      </a:r>
                      <a:endParaRPr b="1" i="0" sz="900" u="none" cap="none" strike="noStrike">
                        <a:solidFill>
                          <a:schemeClr val="lt1"/>
                        </a:solidFill>
                        <a:latin typeface="Calibri"/>
                        <a:ea typeface="Calibri"/>
                        <a:cs typeface="Calibri"/>
                        <a:sym typeface="Calibri"/>
                      </a:endParaRPr>
                    </a:p>
                  </a:txBody>
                  <a:tcPr marT="18000" marB="18000" marR="18000" marL="18000" anchor="b">
                    <a:solidFill>
                      <a:srgbClr val="23424E"/>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No</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Yes</a:t>
                      </a:r>
                      <a:endParaRPr b="0" i="0" sz="900" u="none" cap="none" strike="noStrike">
                        <a:solidFill>
                          <a:srgbClr val="000000"/>
                        </a:solidFill>
                        <a:latin typeface="Calibri"/>
                        <a:ea typeface="Calibri"/>
                        <a:cs typeface="Calibri"/>
                        <a:sym typeface="Calibri"/>
                      </a:endParaRPr>
                    </a:p>
                  </a:txBody>
                  <a:tcPr marT="18000" marB="18000" marR="18000" marL="18000" anchor="b">
                    <a:solidFill>
                      <a:srgbClr val="D8D8D8"/>
                    </a:solidFill>
                  </a:tcPr>
                </a:tc>
              </a:tr>
            </a:tbl>
          </a:graphicData>
        </a:graphic>
      </p:graphicFrame>
      <p:sp>
        <p:nvSpPr>
          <p:cNvPr id="682" name="Google Shape;682;p24"/>
          <p:cNvSpPr txBox="1"/>
          <p:nvPr/>
        </p:nvSpPr>
        <p:spPr>
          <a:xfrm>
            <a:off x="1593669" y="4686300"/>
            <a:ext cx="22445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Attributes to be enriched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25"/>
          <p:cNvSpPr txBox="1"/>
          <p:nvPr/>
        </p:nvSpPr>
        <p:spPr>
          <a:xfrm>
            <a:off x="1587880" y="83429"/>
            <a:ext cx="6792034" cy="2985433"/>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E6E6E6"/>
              </a:buClr>
              <a:buSzPts val="9700"/>
              <a:buFont typeface="Arial"/>
              <a:buNone/>
            </a:pPr>
            <a:r>
              <a:rPr b="1" i="0" lang="en" sz="9700" u="none" cap="none" strike="noStrike">
                <a:solidFill>
                  <a:schemeClr val="lt1"/>
                </a:solidFill>
                <a:latin typeface="Calibri"/>
                <a:ea typeface="Calibri"/>
                <a:cs typeface="Calibri"/>
                <a:sym typeface="Calibri"/>
              </a:rPr>
              <a:t>LAB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E6E6E6"/>
              </a:buClr>
              <a:buSzPts val="9700"/>
              <a:buFont typeface="Arial"/>
              <a:buNone/>
            </a:pPr>
            <a:r>
              <a:rPr b="1" i="0" lang="en" sz="9700" u="none" cap="none" strike="noStrike">
                <a:solidFill>
                  <a:schemeClr val="lt1"/>
                </a:solidFill>
                <a:latin typeface="Calibri"/>
                <a:ea typeface="Calibri"/>
                <a:cs typeface="Calibri"/>
                <a:sym typeface="Calibri"/>
              </a:rPr>
              <a:t>1</a:t>
            </a:r>
            <a:endParaRPr b="1" i="0" sz="97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26"/>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ANALYTICS ACROSS THE DATA LIFECYCLE</a:t>
            </a:r>
            <a:endParaRPr/>
          </a:p>
        </p:txBody>
      </p:sp>
      <p:sp>
        <p:nvSpPr>
          <p:cNvPr id="695" name="Google Shape;695;p26"/>
          <p:cNvSpPr/>
          <p:nvPr/>
        </p:nvSpPr>
        <p:spPr>
          <a:xfrm>
            <a:off x="439550" y="1302312"/>
            <a:ext cx="1371600" cy="1371600"/>
          </a:xfrm>
          <a:prstGeom prst="donut">
            <a:avLst>
              <a:gd fmla="val 11297" name="adj"/>
            </a:avLst>
          </a:prstGeom>
          <a:solidFill>
            <a:srgbClr val="FF830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696" name="Google Shape;696;p26"/>
          <p:cNvSpPr/>
          <p:nvPr/>
        </p:nvSpPr>
        <p:spPr>
          <a:xfrm>
            <a:off x="3886200" y="1302299"/>
            <a:ext cx="1371600" cy="1371600"/>
          </a:xfrm>
          <a:prstGeom prst="donut">
            <a:avLst>
              <a:gd fmla="val 112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697" name="Google Shape;697;p26"/>
          <p:cNvSpPr/>
          <p:nvPr/>
        </p:nvSpPr>
        <p:spPr>
          <a:xfrm>
            <a:off x="2207850" y="2525737"/>
            <a:ext cx="1371600" cy="1371600"/>
          </a:xfrm>
          <a:prstGeom prst="donut">
            <a:avLst>
              <a:gd fmla="val 1129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698" name="Google Shape;698;p26"/>
          <p:cNvSpPr/>
          <p:nvPr/>
        </p:nvSpPr>
        <p:spPr>
          <a:xfrm>
            <a:off x="5625325" y="2525737"/>
            <a:ext cx="1371600" cy="1371600"/>
          </a:xfrm>
          <a:prstGeom prst="donut">
            <a:avLst>
              <a:gd fmla="val 1129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699" name="Google Shape;699;p26"/>
          <p:cNvSpPr/>
          <p:nvPr/>
        </p:nvSpPr>
        <p:spPr>
          <a:xfrm>
            <a:off x="7382100" y="1302312"/>
            <a:ext cx="1371600" cy="1371600"/>
          </a:xfrm>
          <a:prstGeom prst="donut">
            <a:avLst>
              <a:gd fmla="val 1129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700" name="Google Shape;700;p26"/>
          <p:cNvSpPr/>
          <p:nvPr/>
        </p:nvSpPr>
        <p:spPr>
          <a:xfrm>
            <a:off x="523277" y="3196262"/>
            <a:ext cx="1204146" cy="417582"/>
          </a:xfrm>
          <a:prstGeom prst="flowChartTerminato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1000"/>
              <a:buFont typeface="Roboto Light"/>
              <a:buNone/>
            </a:pPr>
            <a:r>
              <a:rPr b="0" i="0" lang="en" sz="1000" u="none" cap="none" strike="noStrike">
                <a:solidFill>
                  <a:schemeClr val="accent1"/>
                </a:solidFill>
                <a:latin typeface="Roboto Light"/>
                <a:ea typeface="Roboto Light"/>
                <a:cs typeface="Roboto Light"/>
                <a:sym typeface="Roboto Light"/>
              </a:rPr>
              <a:t>DATA FLOW</a:t>
            </a:r>
            <a:endParaRPr b="0" i="0" sz="1000" u="none" cap="none" strike="noStrike">
              <a:solidFill>
                <a:schemeClr val="accent1"/>
              </a:solidFill>
              <a:latin typeface="Roboto Light"/>
              <a:ea typeface="Roboto Light"/>
              <a:cs typeface="Roboto Light"/>
              <a:sym typeface="Roboto Light"/>
            </a:endParaRPr>
          </a:p>
        </p:txBody>
      </p:sp>
      <p:sp>
        <p:nvSpPr>
          <p:cNvPr id="701" name="Google Shape;701;p26"/>
          <p:cNvSpPr/>
          <p:nvPr/>
        </p:nvSpPr>
        <p:spPr>
          <a:xfrm>
            <a:off x="2291577" y="1557687"/>
            <a:ext cx="1204146" cy="417582"/>
          </a:xfrm>
          <a:prstGeom prst="flowChartTerminator">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1000"/>
              <a:buFont typeface="Roboto Light"/>
              <a:buNone/>
            </a:pPr>
            <a:r>
              <a:rPr b="0" i="0" lang="en" sz="1000" u="none" cap="none" strike="noStrike">
                <a:solidFill>
                  <a:schemeClr val="accent2"/>
                </a:solidFill>
                <a:latin typeface="Roboto Light"/>
                <a:ea typeface="Roboto Light"/>
                <a:cs typeface="Roboto Light"/>
                <a:sym typeface="Roboto Light"/>
              </a:rPr>
              <a:t>DATA ENGINEERING</a:t>
            </a:r>
            <a:endParaRPr b="0" i="0" sz="1000" u="none" cap="none" strike="noStrike">
              <a:solidFill>
                <a:schemeClr val="accent2"/>
              </a:solidFill>
              <a:latin typeface="Roboto Light"/>
              <a:ea typeface="Roboto Light"/>
              <a:cs typeface="Roboto Light"/>
              <a:sym typeface="Roboto Light"/>
            </a:endParaRPr>
          </a:p>
        </p:txBody>
      </p:sp>
      <p:sp>
        <p:nvSpPr>
          <p:cNvPr id="702" name="Google Shape;702;p26"/>
          <p:cNvSpPr/>
          <p:nvPr/>
        </p:nvSpPr>
        <p:spPr>
          <a:xfrm>
            <a:off x="3969927" y="3196262"/>
            <a:ext cx="1204146" cy="417582"/>
          </a:xfrm>
          <a:prstGeom prst="flowChartTerminator">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3"/>
              </a:buClr>
              <a:buSzPts val="1000"/>
              <a:buFont typeface="Roboto Light"/>
              <a:buNone/>
            </a:pPr>
            <a:r>
              <a:rPr b="0" i="0" lang="en" sz="1000" u="none" cap="none" strike="noStrike">
                <a:solidFill>
                  <a:schemeClr val="accent3"/>
                </a:solidFill>
                <a:latin typeface="Roboto Light"/>
                <a:ea typeface="Roboto Light"/>
                <a:cs typeface="Roboto Light"/>
                <a:sym typeface="Roboto Light"/>
              </a:rPr>
              <a:t>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accent3"/>
              </a:buClr>
              <a:buSzPts val="1000"/>
              <a:buFont typeface="Roboto Light"/>
              <a:buNone/>
            </a:pPr>
            <a:r>
              <a:rPr b="0" i="0" lang="en" sz="1000" u="none" cap="none" strike="noStrike">
                <a:solidFill>
                  <a:schemeClr val="accent3"/>
                </a:solidFill>
                <a:latin typeface="Roboto Light"/>
                <a:ea typeface="Roboto Light"/>
                <a:cs typeface="Roboto Light"/>
                <a:sym typeface="Roboto Light"/>
              </a:rPr>
              <a:t>WAREHOUSE</a:t>
            </a:r>
            <a:endParaRPr b="0" i="0" sz="1400" u="none" cap="none" strike="noStrike">
              <a:solidFill>
                <a:srgbClr val="000000"/>
              </a:solidFill>
              <a:latin typeface="Arial"/>
              <a:ea typeface="Arial"/>
              <a:cs typeface="Arial"/>
              <a:sym typeface="Arial"/>
            </a:endParaRPr>
          </a:p>
        </p:txBody>
      </p:sp>
      <p:sp>
        <p:nvSpPr>
          <p:cNvPr id="703" name="Google Shape;703;p26"/>
          <p:cNvSpPr/>
          <p:nvPr/>
        </p:nvSpPr>
        <p:spPr>
          <a:xfrm>
            <a:off x="5709052" y="1557687"/>
            <a:ext cx="1204146" cy="417582"/>
          </a:xfrm>
          <a:prstGeom prst="flowChartTerminator">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1000"/>
              <a:buFont typeface="Roboto Light"/>
              <a:buNone/>
            </a:pPr>
            <a:r>
              <a:rPr b="0" i="0" lang="en" sz="1000" u="none" cap="none" strike="noStrike">
                <a:solidFill>
                  <a:schemeClr val="accent4"/>
                </a:solidFill>
                <a:latin typeface="Roboto Light"/>
                <a:ea typeface="Roboto Light"/>
                <a:cs typeface="Roboto Light"/>
                <a:sym typeface="Roboto Light"/>
              </a:rPr>
              <a:t>MACHINE LEARNING</a:t>
            </a:r>
            <a:endParaRPr b="0" i="0" sz="1000" u="none" cap="none" strike="noStrike">
              <a:solidFill>
                <a:schemeClr val="accent4"/>
              </a:solidFill>
              <a:latin typeface="Roboto Light"/>
              <a:ea typeface="Roboto Light"/>
              <a:cs typeface="Roboto Light"/>
              <a:sym typeface="Roboto Light"/>
            </a:endParaRPr>
          </a:p>
        </p:txBody>
      </p:sp>
      <p:sp>
        <p:nvSpPr>
          <p:cNvPr id="704" name="Google Shape;704;p26"/>
          <p:cNvSpPr/>
          <p:nvPr/>
        </p:nvSpPr>
        <p:spPr>
          <a:xfrm>
            <a:off x="7465827" y="3238212"/>
            <a:ext cx="1204146" cy="417582"/>
          </a:xfrm>
          <a:prstGeom prst="flowChartTerminato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5"/>
                </a:solidFill>
                <a:latin typeface="Roboto Light"/>
                <a:ea typeface="Roboto Light"/>
                <a:cs typeface="Roboto Light"/>
                <a:sym typeface="Roboto Light"/>
              </a:rPr>
              <a:t>DATA VISUALIZATION</a:t>
            </a:r>
            <a:endParaRPr b="0" i="0" sz="1400" u="none" cap="none" strike="noStrike">
              <a:solidFill>
                <a:srgbClr val="000000"/>
              </a:solidFill>
              <a:latin typeface="Arial"/>
              <a:ea typeface="Arial"/>
              <a:cs typeface="Arial"/>
              <a:sym typeface="Arial"/>
            </a:endParaRPr>
          </a:p>
        </p:txBody>
      </p:sp>
      <p:sp>
        <p:nvSpPr>
          <p:cNvPr id="705" name="Google Shape;705;p26"/>
          <p:cNvSpPr txBox="1"/>
          <p:nvPr/>
        </p:nvSpPr>
        <p:spPr>
          <a:xfrm>
            <a:off x="711650" y="1765952"/>
            <a:ext cx="8274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1"/>
                </a:solidFill>
                <a:latin typeface="Roboto"/>
                <a:ea typeface="Roboto"/>
                <a:cs typeface="Roboto"/>
                <a:sym typeface="Roboto"/>
              </a:rPr>
              <a:t>INGEST</a:t>
            </a:r>
            <a:endParaRPr b="0" i="0" sz="1400" u="none" cap="none" strike="noStrike">
              <a:solidFill>
                <a:schemeClr val="accent1"/>
              </a:solidFill>
              <a:latin typeface="Roboto"/>
              <a:ea typeface="Roboto"/>
              <a:cs typeface="Roboto"/>
              <a:sym typeface="Roboto"/>
            </a:endParaRPr>
          </a:p>
        </p:txBody>
      </p:sp>
      <p:sp>
        <p:nvSpPr>
          <p:cNvPr id="706" name="Google Shape;706;p26"/>
          <p:cNvSpPr txBox="1"/>
          <p:nvPr/>
        </p:nvSpPr>
        <p:spPr>
          <a:xfrm>
            <a:off x="2423600" y="3012452"/>
            <a:ext cx="9573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2"/>
                </a:solidFill>
                <a:latin typeface="Roboto"/>
                <a:ea typeface="Roboto"/>
                <a:cs typeface="Roboto"/>
                <a:sym typeface="Roboto"/>
              </a:rPr>
              <a:t>PREPARE</a:t>
            </a:r>
            <a:endParaRPr b="0" i="0" sz="1400" u="none" cap="none" strike="noStrike">
              <a:solidFill>
                <a:schemeClr val="accent2"/>
              </a:solidFill>
              <a:latin typeface="Roboto"/>
              <a:ea typeface="Roboto"/>
              <a:cs typeface="Roboto"/>
              <a:sym typeface="Roboto"/>
            </a:endParaRPr>
          </a:p>
        </p:txBody>
      </p:sp>
      <p:sp>
        <p:nvSpPr>
          <p:cNvPr id="707" name="Google Shape;707;p26"/>
          <p:cNvSpPr txBox="1"/>
          <p:nvPr/>
        </p:nvSpPr>
        <p:spPr>
          <a:xfrm>
            <a:off x="4093350" y="1765952"/>
            <a:ext cx="9573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3"/>
                </a:solidFill>
                <a:latin typeface="Roboto"/>
                <a:ea typeface="Roboto"/>
                <a:cs typeface="Roboto"/>
                <a:sym typeface="Roboto"/>
              </a:rPr>
              <a:t>ANALYZE</a:t>
            </a:r>
            <a:endParaRPr b="0" i="0" sz="1400" u="none" cap="none" strike="noStrike">
              <a:solidFill>
                <a:schemeClr val="accent3"/>
              </a:solidFill>
              <a:latin typeface="Roboto"/>
              <a:ea typeface="Roboto"/>
              <a:cs typeface="Roboto"/>
              <a:sym typeface="Roboto"/>
            </a:endParaRPr>
          </a:p>
        </p:txBody>
      </p:sp>
      <p:sp>
        <p:nvSpPr>
          <p:cNvPr id="708" name="Google Shape;708;p26"/>
          <p:cNvSpPr txBox="1"/>
          <p:nvPr/>
        </p:nvSpPr>
        <p:spPr>
          <a:xfrm>
            <a:off x="5863913" y="3005852"/>
            <a:ext cx="8982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4"/>
                </a:solidFill>
                <a:latin typeface="Roboto"/>
                <a:ea typeface="Roboto"/>
                <a:cs typeface="Roboto"/>
                <a:sym typeface="Roboto"/>
              </a:rPr>
              <a:t>PREDICT</a:t>
            </a:r>
            <a:endParaRPr b="0" i="0" sz="1400" u="none" cap="none" strike="noStrike">
              <a:solidFill>
                <a:schemeClr val="accent4"/>
              </a:solidFill>
              <a:latin typeface="Roboto"/>
              <a:ea typeface="Roboto"/>
              <a:cs typeface="Roboto"/>
              <a:sym typeface="Roboto"/>
            </a:endParaRPr>
          </a:p>
        </p:txBody>
      </p:sp>
      <p:sp>
        <p:nvSpPr>
          <p:cNvPr id="709" name="Google Shape;709;p26"/>
          <p:cNvSpPr txBox="1"/>
          <p:nvPr/>
        </p:nvSpPr>
        <p:spPr>
          <a:xfrm>
            <a:off x="7633650" y="1789202"/>
            <a:ext cx="8982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5"/>
                </a:solidFill>
                <a:latin typeface="Roboto"/>
                <a:ea typeface="Roboto"/>
                <a:cs typeface="Roboto"/>
                <a:sym typeface="Roboto"/>
              </a:rPr>
              <a:t>PUBLISH</a:t>
            </a:r>
            <a:endParaRPr b="0" i="0" sz="1400" u="none" cap="none" strike="noStrike">
              <a:solidFill>
                <a:schemeClr val="accent5"/>
              </a:solidFill>
              <a:latin typeface="Roboto"/>
              <a:ea typeface="Roboto"/>
              <a:cs typeface="Roboto"/>
              <a:sym typeface="Roboto"/>
            </a:endParaRPr>
          </a:p>
        </p:txBody>
      </p:sp>
      <p:sp>
        <p:nvSpPr>
          <p:cNvPr id="710" name="Google Shape;710;p26"/>
          <p:cNvSpPr txBox="1"/>
          <p:nvPr/>
        </p:nvSpPr>
        <p:spPr>
          <a:xfrm>
            <a:off x="855650" y="2691012"/>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400"/>
              <a:buFont typeface="Roboto"/>
              <a:buNone/>
            </a:pPr>
            <a:r>
              <a:rPr b="0" i="0" lang="en" sz="2400" u="none" cap="none" strike="noStrike">
                <a:solidFill>
                  <a:schemeClr val="accent1"/>
                </a:solidFill>
                <a:latin typeface="Roboto"/>
                <a:ea typeface="Roboto"/>
                <a:cs typeface="Roboto"/>
                <a:sym typeface="Roboto"/>
              </a:rPr>
              <a:t>01</a:t>
            </a:r>
            <a:endParaRPr b="0" i="0" sz="2400" u="none" cap="none" strike="noStrike">
              <a:solidFill>
                <a:schemeClr val="accent1"/>
              </a:solidFill>
              <a:latin typeface="Roboto"/>
              <a:ea typeface="Roboto"/>
              <a:cs typeface="Roboto"/>
              <a:sym typeface="Roboto"/>
            </a:endParaRPr>
          </a:p>
        </p:txBody>
      </p:sp>
      <p:sp>
        <p:nvSpPr>
          <p:cNvPr id="711" name="Google Shape;711;p26"/>
          <p:cNvSpPr txBox="1"/>
          <p:nvPr/>
        </p:nvSpPr>
        <p:spPr>
          <a:xfrm>
            <a:off x="4302300" y="2691012"/>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3"/>
              </a:buClr>
              <a:buSzPts val="2400"/>
              <a:buFont typeface="Roboto"/>
              <a:buNone/>
            </a:pPr>
            <a:r>
              <a:rPr b="0" i="0" lang="en" sz="2400" u="none" cap="none" strike="noStrike">
                <a:solidFill>
                  <a:schemeClr val="accent3"/>
                </a:solidFill>
                <a:latin typeface="Roboto"/>
                <a:ea typeface="Roboto"/>
                <a:cs typeface="Roboto"/>
                <a:sym typeface="Roboto"/>
              </a:rPr>
              <a:t>03</a:t>
            </a:r>
            <a:endParaRPr b="0" i="0" sz="2400" u="none" cap="none" strike="noStrike">
              <a:solidFill>
                <a:schemeClr val="accent3"/>
              </a:solidFill>
              <a:latin typeface="Roboto"/>
              <a:ea typeface="Roboto"/>
              <a:cs typeface="Roboto"/>
              <a:sym typeface="Roboto"/>
            </a:endParaRPr>
          </a:p>
        </p:txBody>
      </p:sp>
      <p:sp>
        <p:nvSpPr>
          <p:cNvPr id="712" name="Google Shape;712;p26"/>
          <p:cNvSpPr txBox="1"/>
          <p:nvPr/>
        </p:nvSpPr>
        <p:spPr>
          <a:xfrm>
            <a:off x="6041425" y="2054905"/>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2400"/>
              <a:buFont typeface="Roboto"/>
              <a:buNone/>
            </a:pPr>
            <a:r>
              <a:rPr b="0" i="0" lang="en" sz="2400" u="none" cap="none" strike="noStrike">
                <a:solidFill>
                  <a:schemeClr val="accent4"/>
                </a:solidFill>
                <a:latin typeface="Roboto"/>
                <a:ea typeface="Roboto"/>
                <a:cs typeface="Roboto"/>
                <a:sym typeface="Roboto"/>
              </a:rPr>
              <a:t>04</a:t>
            </a:r>
            <a:endParaRPr b="0" i="0" sz="2400" u="none" cap="none" strike="noStrike">
              <a:solidFill>
                <a:schemeClr val="accent4"/>
              </a:solidFill>
              <a:latin typeface="Roboto"/>
              <a:ea typeface="Roboto"/>
              <a:cs typeface="Roboto"/>
              <a:sym typeface="Roboto"/>
            </a:endParaRPr>
          </a:p>
        </p:txBody>
      </p:sp>
      <p:sp>
        <p:nvSpPr>
          <p:cNvPr id="713" name="Google Shape;713;p26"/>
          <p:cNvSpPr txBox="1"/>
          <p:nvPr/>
        </p:nvSpPr>
        <p:spPr>
          <a:xfrm>
            <a:off x="7798063" y="2691012"/>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2400"/>
              <a:buFont typeface="Roboto"/>
              <a:buNone/>
            </a:pPr>
            <a:r>
              <a:rPr b="0" i="0" lang="en" sz="2400" u="none" cap="none" strike="noStrike">
                <a:solidFill>
                  <a:schemeClr val="accent5"/>
                </a:solidFill>
                <a:latin typeface="Roboto"/>
                <a:ea typeface="Roboto"/>
                <a:cs typeface="Roboto"/>
                <a:sym typeface="Roboto"/>
              </a:rPr>
              <a:t>05</a:t>
            </a:r>
            <a:endParaRPr b="0" i="0" sz="2400" u="none" cap="none" strike="noStrike">
              <a:solidFill>
                <a:schemeClr val="accent5"/>
              </a:solidFill>
              <a:latin typeface="Roboto"/>
              <a:ea typeface="Roboto"/>
              <a:cs typeface="Roboto"/>
              <a:sym typeface="Roboto"/>
            </a:endParaRPr>
          </a:p>
        </p:txBody>
      </p:sp>
      <p:sp>
        <p:nvSpPr>
          <p:cNvPr id="714" name="Google Shape;714;p26"/>
          <p:cNvSpPr txBox="1"/>
          <p:nvPr/>
        </p:nvSpPr>
        <p:spPr>
          <a:xfrm>
            <a:off x="2623950" y="2041705"/>
            <a:ext cx="539400" cy="417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2400"/>
              <a:buFont typeface="Roboto"/>
              <a:buNone/>
            </a:pPr>
            <a:r>
              <a:rPr b="0" i="0" lang="en" sz="2400" u="none" cap="none" strike="noStrike">
                <a:solidFill>
                  <a:schemeClr val="accent2"/>
                </a:solidFill>
                <a:latin typeface="Roboto"/>
                <a:ea typeface="Roboto"/>
                <a:cs typeface="Roboto"/>
                <a:sym typeface="Roboto"/>
              </a:rPr>
              <a:t>02</a:t>
            </a:r>
            <a:endParaRPr b="0" i="0" sz="2400" u="none" cap="none" strike="noStrike">
              <a:solidFill>
                <a:schemeClr val="accent2"/>
              </a:solidFill>
              <a:latin typeface="Roboto"/>
              <a:ea typeface="Roboto"/>
              <a:cs typeface="Roboto"/>
              <a:sym typeface="Roboto"/>
            </a:endParaRPr>
          </a:p>
        </p:txBody>
      </p:sp>
      <p:grpSp>
        <p:nvGrpSpPr>
          <p:cNvPr id="715" name="Google Shape;715;p26"/>
          <p:cNvGrpSpPr/>
          <p:nvPr/>
        </p:nvGrpSpPr>
        <p:grpSpPr>
          <a:xfrm>
            <a:off x="1078496" y="4087939"/>
            <a:ext cx="7068004" cy="457200"/>
            <a:chOff x="1078496" y="4087939"/>
            <a:chExt cx="7068004" cy="457200"/>
          </a:xfrm>
        </p:grpSpPr>
        <p:sp>
          <p:nvSpPr>
            <p:cNvPr id="716" name="Google Shape;716;p26"/>
            <p:cNvSpPr txBox="1"/>
            <p:nvPr/>
          </p:nvSpPr>
          <p:spPr>
            <a:xfrm>
              <a:off x="1954800" y="4107744"/>
              <a:ext cx="6191700" cy="4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E6E6E6"/>
                </a:buClr>
                <a:buSzPts val="1400"/>
                <a:buFont typeface="Roboto"/>
                <a:buNone/>
              </a:pPr>
              <a:r>
                <a:rPr b="0" i="0" lang="en" sz="1400" u="none" cap="none" strike="noStrike">
                  <a:solidFill>
                    <a:schemeClr val="dk1"/>
                  </a:solidFill>
                  <a:latin typeface="Roboto"/>
                  <a:ea typeface="Roboto"/>
                  <a:cs typeface="Roboto"/>
                  <a:sym typeface="Roboto"/>
                </a:rPr>
                <a:t>SECURITY  |  GOVERNANCE  |  LINEAGE  |  MANAGEMENT  |  AUTOMATION</a:t>
              </a:r>
              <a:endParaRPr b="0" i="0" sz="1400" u="none" cap="none" strike="noStrike">
                <a:solidFill>
                  <a:schemeClr val="dk1"/>
                </a:solidFill>
                <a:latin typeface="Roboto"/>
                <a:ea typeface="Roboto"/>
                <a:cs typeface="Roboto"/>
                <a:sym typeface="Roboto"/>
              </a:endParaRPr>
            </a:p>
          </p:txBody>
        </p:sp>
        <p:pic>
          <p:nvPicPr>
            <p:cNvPr id="717" name="Google Shape;717;p26"/>
            <p:cNvPicPr preferRelativeResize="0"/>
            <p:nvPr/>
          </p:nvPicPr>
          <p:blipFill rotWithShape="1">
            <a:blip r:embed="rId3">
              <a:alphaModFix/>
            </a:blip>
            <a:srcRect b="0" l="0" r="0" t="0"/>
            <a:stretch/>
          </p:blipFill>
          <p:spPr>
            <a:xfrm>
              <a:off x="1078496" y="4087939"/>
              <a:ext cx="876301" cy="45720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27"/>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dk1"/>
              </a:buClr>
              <a:buSzPts val="2200"/>
              <a:buFont typeface="Lato"/>
              <a:buNone/>
            </a:pPr>
            <a:r>
              <a:rPr lang="en"/>
              <a:t>LAB 1 – OVERVIEW </a:t>
            </a:r>
            <a:endParaRPr/>
          </a:p>
        </p:txBody>
      </p:sp>
      <p:sp>
        <p:nvSpPr>
          <p:cNvPr id="723" name="Google Shape;723;p27"/>
          <p:cNvSpPr txBox="1"/>
          <p:nvPr>
            <p:ph idx="1" type="body"/>
          </p:nvPr>
        </p:nvSpPr>
        <p:spPr>
          <a:xfrm>
            <a:off x="419100" y="914400"/>
            <a:ext cx="8305800" cy="308100"/>
          </a:xfrm>
          <a:prstGeom prst="rect">
            <a:avLst/>
          </a:prstGeom>
          <a:noFill/>
          <a:ln>
            <a:noFill/>
          </a:ln>
        </p:spPr>
        <p:txBody>
          <a:bodyPr anchorCtr="0" anchor="t" bIns="45700" lIns="0" spcFirstLastPara="1" rIns="0" wrap="square" tIns="27425">
            <a:noAutofit/>
          </a:bodyPr>
          <a:lstStyle/>
          <a:p>
            <a:pPr indent="-228600" lvl="0" marL="457200" rtl="0" algn="l">
              <a:lnSpc>
                <a:spcPct val="100000"/>
              </a:lnSpc>
              <a:spcBef>
                <a:spcPts val="0"/>
              </a:spcBef>
              <a:spcAft>
                <a:spcPts val="0"/>
              </a:spcAft>
              <a:buSzPts val="1280"/>
              <a:buNone/>
            </a:pPr>
            <a:r>
              <a:t/>
            </a:r>
            <a:endParaRPr/>
          </a:p>
        </p:txBody>
      </p:sp>
      <p:sp>
        <p:nvSpPr>
          <p:cNvPr id="724" name="Google Shape;724;p27"/>
          <p:cNvSpPr txBox="1"/>
          <p:nvPr>
            <p:ph idx="2" type="body"/>
          </p:nvPr>
        </p:nvSpPr>
        <p:spPr>
          <a:xfrm>
            <a:off x="419099" y="1262100"/>
            <a:ext cx="8305800" cy="3267871"/>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450"/>
              </a:spcBef>
              <a:spcAft>
                <a:spcPts val="0"/>
              </a:spcAft>
              <a:buClr>
                <a:srgbClr val="BFBFBF"/>
              </a:buClr>
              <a:buSzPts val="1400"/>
              <a:buFont typeface="Roboto"/>
              <a:buChar char="•"/>
            </a:pPr>
            <a:r>
              <a:rPr lang="en"/>
              <a:t>CDF tour</a:t>
            </a:r>
            <a:endParaRPr/>
          </a:p>
          <a:p>
            <a:pPr indent="-317500" lvl="0" marL="457200" rtl="0" algn="l">
              <a:lnSpc>
                <a:spcPct val="100000"/>
              </a:lnSpc>
              <a:spcBef>
                <a:spcPts val="450"/>
              </a:spcBef>
              <a:spcAft>
                <a:spcPts val="0"/>
              </a:spcAft>
              <a:buClr>
                <a:srgbClr val="BFBFBF"/>
              </a:buClr>
              <a:buSzPts val="1400"/>
              <a:buFont typeface="Roboto"/>
              <a:buChar char="•"/>
            </a:pPr>
            <a:r>
              <a:rPr lang="en"/>
              <a:t>Configure and deploy a NiFi Flow from Catalog, to ingest data from Kafka topic to Open Lakehouse</a:t>
            </a:r>
            <a:endParaRPr/>
          </a:p>
          <a:p>
            <a:pPr indent="-317500" lvl="0" marL="457200" rtl="0" algn="l">
              <a:lnSpc>
                <a:spcPct val="100000"/>
              </a:lnSpc>
              <a:spcBef>
                <a:spcPts val="450"/>
              </a:spcBef>
              <a:spcAft>
                <a:spcPts val="0"/>
              </a:spcAft>
              <a:buClr>
                <a:srgbClr val="BFBFBF"/>
              </a:buClr>
              <a:buSzPts val="1400"/>
              <a:buFont typeface="Roboto"/>
              <a:buChar char="•"/>
            </a:pPr>
            <a:r>
              <a:rPr lang="en"/>
              <a:t>Execute the Flow pipeline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28"/>
          <p:cNvSpPr txBox="1"/>
          <p:nvPr>
            <p:ph type="title"/>
          </p:nvPr>
        </p:nvSpPr>
        <p:spPr>
          <a:xfrm>
            <a:off x="502920" y="731520"/>
            <a:ext cx="2194500" cy="11430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2000"/>
              <a:buNone/>
            </a:pPr>
            <a:r>
              <a:rPr lang="en"/>
              <a:t>DATA</a:t>
            </a:r>
            <a:br>
              <a:rPr lang="en"/>
            </a:br>
            <a:r>
              <a:rPr lang="en"/>
              <a:t>FLOW</a:t>
            </a:r>
            <a:endParaRPr/>
          </a:p>
        </p:txBody>
      </p:sp>
      <p:sp>
        <p:nvSpPr>
          <p:cNvPr id="730" name="Google Shape;730;p28"/>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p>
            <a:pPr indent="-137160" lvl="0" marL="137160" rtl="0" algn="l">
              <a:lnSpc>
                <a:spcPct val="100000"/>
              </a:lnSpc>
              <a:spcBef>
                <a:spcPts val="0"/>
              </a:spcBef>
              <a:spcAft>
                <a:spcPts val="0"/>
              </a:spcAft>
              <a:buSzPts val="1000"/>
              <a:buChar char="•"/>
            </a:pPr>
            <a:r>
              <a:rPr lang="en"/>
              <a:t>Easy Flow </a:t>
            </a:r>
            <a:r>
              <a:rPr b="1" lang="en"/>
              <a:t>deployment</a:t>
            </a:r>
            <a:endParaRPr/>
          </a:p>
          <a:p>
            <a:pPr indent="-137160" lvl="0" marL="137160" rtl="0" algn="l">
              <a:lnSpc>
                <a:spcPct val="100000"/>
              </a:lnSpc>
              <a:spcBef>
                <a:spcPts val="0"/>
              </a:spcBef>
              <a:spcAft>
                <a:spcPts val="0"/>
              </a:spcAft>
              <a:buSzPts val="1000"/>
              <a:buChar char="•"/>
            </a:pPr>
            <a:r>
              <a:rPr b="1" lang="en"/>
              <a:t>Auto-scaling</a:t>
            </a:r>
            <a:r>
              <a:rPr lang="en"/>
              <a:t>, resource isolation and cost-optimization</a:t>
            </a:r>
            <a:endParaRPr/>
          </a:p>
          <a:p>
            <a:pPr indent="-137160" lvl="0" marL="137160" rtl="0" algn="l">
              <a:lnSpc>
                <a:spcPct val="100000"/>
              </a:lnSpc>
              <a:spcBef>
                <a:spcPts val="0"/>
              </a:spcBef>
              <a:spcAft>
                <a:spcPts val="0"/>
              </a:spcAft>
              <a:buSzPts val="1000"/>
              <a:buChar char="•"/>
            </a:pPr>
            <a:r>
              <a:rPr b="1" lang="en"/>
              <a:t>Flow Catalog</a:t>
            </a:r>
            <a:r>
              <a:rPr lang="en"/>
              <a:t>, central repository for flow definitions</a:t>
            </a:r>
            <a:endParaRPr/>
          </a:p>
          <a:p>
            <a:pPr indent="-137160" lvl="0" marL="137160" rtl="0" algn="l">
              <a:lnSpc>
                <a:spcPct val="100000"/>
              </a:lnSpc>
              <a:spcBef>
                <a:spcPts val="0"/>
              </a:spcBef>
              <a:spcAft>
                <a:spcPts val="0"/>
              </a:spcAft>
              <a:buSzPts val="1000"/>
              <a:buChar char="•"/>
            </a:pPr>
            <a:r>
              <a:rPr b="1" lang="en"/>
              <a:t>ReadyFlow Gallery</a:t>
            </a:r>
            <a:r>
              <a:rPr lang="en"/>
              <a:t>, cover most common data flow use cases</a:t>
            </a:r>
            <a:endParaRPr/>
          </a:p>
          <a:p>
            <a:pPr indent="-137160" lvl="0" marL="137160" rtl="0" algn="l">
              <a:lnSpc>
                <a:spcPct val="100000"/>
              </a:lnSpc>
              <a:spcBef>
                <a:spcPts val="0"/>
              </a:spcBef>
              <a:spcAft>
                <a:spcPts val="0"/>
              </a:spcAft>
              <a:buSzPts val="1000"/>
              <a:buChar char="•"/>
            </a:pPr>
            <a:r>
              <a:rPr b="1" lang="en"/>
              <a:t>Easy maintenance/upgrades</a:t>
            </a:r>
            <a:endParaRPr/>
          </a:p>
          <a:p>
            <a:pPr indent="-137160" lvl="0" marL="137160" rtl="0" algn="l">
              <a:lnSpc>
                <a:spcPct val="100000"/>
              </a:lnSpc>
              <a:spcBef>
                <a:spcPts val="0"/>
              </a:spcBef>
              <a:spcAft>
                <a:spcPts val="0"/>
              </a:spcAft>
              <a:buSzPts val="1000"/>
              <a:buChar char="•"/>
            </a:pPr>
            <a:r>
              <a:rPr lang="en"/>
              <a:t>Advance </a:t>
            </a:r>
            <a:r>
              <a:rPr b="1" lang="en"/>
              <a:t>monitoring</a:t>
            </a:r>
            <a:r>
              <a:rPr lang="en"/>
              <a:t> capabilities</a:t>
            </a:r>
            <a:endParaRPr/>
          </a:p>
          <a:p>
            <a:pPr indent="-137160" lvl="0" marL="137160" rtl="0" algn="l">
              <a:lnSpc>
                <a:spcPct val="100000"/>
              </a:lnSpc>
              <a:spcBef>
                <a:spcPts val="0"/>
              </a:spcBef>
              <a:spcAft>
                <a:spcPts val="0"/>
              </a:spcAft>
              <a:buSzPts val="1000"/>
              <a:buChar char="•"/>
            </a:pPr>
            <a:r>
              <a:rPr lang="en"/>
              <a:t>Multiple data sources and sink operations</a:t>
            </a:r>
            <a:endParaRPr/>
          </a:p>
        </p:txBody>
      </p:sp>
      <p:pic>
        <p:nvPicPr>
          <p:cNvPr id="731" name="Google Shape;731;p28"/>
          <p:cNvPicPr preferRelativeResize="0"/>
          <p:nvPr/>
        </p:nvPicPr>
        <p:blipFill rotWithShape="1">
          <a:blip r:embed="rId3">
            <a:alphaModFix/>
          </a:blip>
          <a:srcRect b="0" l="0" r="0" t="2017"/>
          <a:stretch/>
        </p:blipFill>
        <p:spPr>
          <a:xfrm>
            <a:off x="2949000" y="701850"/>
            <a:ext cx="6042600" cy="2096424"/>
          </a:xfrm>
          <a:prstGeom prst="rect">
            <a:avLst/>
          </a:prstGeom>
          <a:noFill/>
          <a:ln>
            <a:noFill/>
          </a:ln>
        </p:spPr>
      </p:pic>
      <p:pic>
        <p:nvPicPr>
          <p:cNvPr id="732" name="Google Shape;732;p28"/>
          <p:cNvPicPr preferRelativeResize="0"/>
          <p:nvPr/>
        </p:nvPicPr>
        <p:blipFill rotWithShape="1">
          <a:blip r:embed="rId3">
            <a:alphaModFix/>
          </a:blip>
          <a:srcRect b="0" l="0" r="0" t="2017"/>
          <a:stretch/>
        </p:blipFill>
        <p:spPr>
          <a:xfrm>
            <a:off x="2949000" y="701850"/>
            <a:ext cx="6042600" cy="2096424"/>
          </a:xfrm>
          <a:prstGeom prst="rect">
            <a:avLst/>
          </a:prstGeom>
          <a:noFill/>
          <a:ln>
            <a:noFill/>
          </a:ln>
        </p:spPr>
      </p:pic>
      <p:pic>
        <p:nvPicPr>
          <p:cNvPr id="733" name="Google Shape;733;p28"/>
          <p:cNvPicPr preferRelativeResize="0"/>
          <p:nvPr/>
        </p:nvPicPr>
        <p:blipFill rotWithShape="1">
          <a:blip r:embed="rId4">
            <a:alphaModFix/>
          </a:blip>
          <a:srcRect b="0" l="0" r="0" t="0"/>
          <a:stretch/>
        </p:blipFill>
        <p:spPr>
          <a:xfrm>
            <a:off x="2949000" y="2903575"/>
            <a:ext cx="3472850" cy="1725574"/>
          </a:xfrm>
          <a:prstGeom prst="rect">
            <a:avLst/>
          </a:prstGeom>
          <a:noFill/>
          <a:ln>
            <a:noFill/>
          </a:ln>
        </p:spPr>
      </p:pic>
      <p:pic>
        <p:nvPicPr>
          <p:cNvPr id="734" name="Google Shape;734;p28"/>
          <p:cNvPicPr preferRelativeResize="0"/>
          <p:nvPr/>
        </p:nvPicPr>
        <p:blipFill rotWithShape="1">
          <a:blip r:embed="rId5">
            <a:alphaModFix/>
          </a:blip>
          <a:srcRect b="0" l="0" r="0" t="0"/>
          <a:stretch/>
        </p:blipFill>
        <p:spPr>
          <a:xfrm>
            <a:off x="6574250" y="2903576"/>
            <a:ext cx="2512748" cy="13641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29"/>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LAB 1 – COMPONENTS</a:t>
            </a:r>
            <a:endParaRPr/>
          </a:p>
        </p:txBody>
      </p:sp>
      <p:sp>
        <p:nvSpPr>
          <p:cNvPr id="740" name="Google Shape;740;p29"/>
          <p:cNvSpPr txBox="1"/>
          <p:nvPr/>
        </p:nvSpPr>
        <p:spPr>
          <a:xfrm>
            <a:off x="2829261" y="3175257"/>
            <a:ext cx="3990639" cy="107721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 sz="1600" u="none" cap="none" strike="noStrike">
                <a:solidFill>
                  <a:srgbClr val="A5A5A5"/>
                </a:solidFill>
                <a:latin typeface="Roboto"/>
                <a:ea typeface="Roboto"/>
                <a:cs typeface="Roboto"/>
                <a:sym typeface="Roboto"/>
              </a:rPr>
              <a:t>A streaming message platform. It is designed to be high performance, highly available, and redundant, ideal for real-time and streaming applications</a:t>
            </a:r>
            <a:endParaRPr b="0" i="0" sz="1400" u="none" cap="none" strike="noStrike">
              <a:solidFill>
                <a:srgbClr val="000000"/>
              </a:solidFill>
              <a:latin typeface="Arial"/>
              <a:ea typeface="Arial"/>
              <a:cs typeface="Arial"/>
              <a:sym typeface="Arial"/>
            </a:endParaRPr>
          </a:p>
        </p:txBody>
      </p:sp>
      <p:pic>
        <p:nvPicPr>
          <p:cNvPr id="741" name="Google Shape;741;p29"/>
          <p:cNvPicPr preferRelativeResize="0"/>
          <p:nvPr/>
        </p:nvPicPr>
        <p:blipFill rotWithShape="1">
          <a:blip r:embed="rId3">
            <a:alphaModFix/>
          </a:blip>
          <a:srcRect b="0" l="0" r="0" t="0"/>
          <a:stretch/>
        </p:blipFill>
        <p:spPr>
          <a:xfrm>
            <a:off x="7061678" y="3447125"/>
            <a:ext cx="1663222" cy="805350"/>
          </a:xfrm>
          <a:prstGeom prst="rect">
            <a:avLst/>
          </a:prstGeom>
          <a:noFill/>
          <a:ln>
            <a:noFill/>
          </a:ln>
        </p:spPr>
      </p:pic>
      <p:sp>
        <p:nvSpPr>
          <p:cNvPr id="742" name="Google Shape;742;p29"/>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p>
            <a:pPr indent="-228600" lvl="0" marL="457200" rtl="0" algn="l">
              <a:lnSpc>
                <a:spcPct val="100000"/>
              </a:lnSpc>
              <a:spcBef>
                <a:spcPts val="450"/>
              </a:spcBef>
              <a:spcAft>
                <a:spcPts val="0"/>
              </a:spcAft>
              <a:buSzPts val="128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pic>
        <p:nvPicPr>
          <p:cNvPr id="747" name="Google Shape;747;p30"/>
          <p:cNvPicPr preferRelativeResize="0"/>
          <p:nvPr/>
        </p:nvPicPr>
        <p:blipFill rotWithShape="1">
          <a:blip r:embed="rId3">
            <a:alphaModFix/>
          </a:blip>
          <a:srcRect b="0" l="0" r="0" t="0"/>
          <a:stretch/>
        </p:blipFill>
        <p:spPr>
          <a:xfrm>
            <a:off x="419100" y="1488240"/>
            <a:ext cx="1600200" cy="672084"/>
          </a:xfrm>
          <a:prstGeom prst="rect">
            <a:avLst/>
          </a:prstGeom>
          <a:noFill/>
          <a:ln>
            <a:noFill/>
          </a:ln>
          <a:effectLst>
            <a:outerShdw blurRad="482600" sx="1000" rotWithShape="0" algn="tl" dir="2700000" dist="38100" sy="1000">
              <a:srgbClr val="000000">
                <a:alpha val="0"/>
              </a:srgbClr>
            </a:outerShdw>
          </a:effectLst>
        </p:spPr>
      </p:pic>
      <p:sp>
        <p:nvSpPr>
          <p:cNvPr id="748" name="Google Shape;748;p30"/>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LAB 1 – COMPONENTS </a:t>
            </a:r>
            <a:endParaRPr/>
          </a:p>
        </p:txBody>
      </p:sp>
      <p:sp>
        <p:nvSpPr>
          <p:cNvPr id="749" name="Google Shape;749;p30"/>
          <p:cNvSpPr txBox="1"/>
          <p:nvPr/>
        </p:nvSpPr>
        <p:spPr>
          <a:xfrm>
            <a:off x="2247899" y="1488240"/>
            <a:ext cx="5250181" cy="20621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A5A5A5"/>
                </a:solidFill>
                <a:latin typeface="Roboto"/>
                <a:ea typeface="Roboto"/>
                <a:cs typeface="Roboto"/>
                <a:sym typeface="Roboto"/>
              </a:rPr>
              <a:t>Apache NiFi is an open source software for automating and managing the flow of data between systems. It is a powerful and reliable system to process and distribute data. It provides a web-based User Interface for creating, monitoring, &amp; controlling data flows.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A5A5A5"/>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A5A5A5"/>
                </a:solidFill>
                <a:latin typeface="Roboto"/>
                <a:ea typeface="Roboto"/>
                <a:cs typeface="Roboto"/>
                <a:sym typeface="Roboto"/>
              </a:rPr>
              <a:t>Some of the features includes </a:t>
            </a:r>
            <a:r>
              <a:rPr b="1" i="0" lang="en" sz="1600" u="none" cap="none" strike="noStrike">
                <a:solidFill>
                  <a:srgbClr val="A5A5A5"/>
                </a:solidFill>
                <a:latin typeface="Roboto"/>
                <a:ea typeface="Roboto"/>
                <a:cs typeface="Roboto"/>
                <a:sym typeface="Roboto"/>
              </a:rPr>
              <a:t>data provenance</a:t>
            </a:r>
            <a:r>
              <a:rPr b="0" i="0" lang="en" sz="1600" u="none" cap="none" strike="noStrike">
                <a:solidFill>
                  <a:srgbClr val="A5A5A5"/>
                </a:solidFill>
                <a:latin typeface="Roboto"/>
                <a:ea typeface="Roboto"/>
                <a:cs typeface="Roboto"/>
                <a:sym typeface="Roboto"/>
              </a:rPr>
              <a:t>, </a:t>
            </a:r>
            <a:r>
              <a:rPr b="1" i="0" lang="en" sz="1600" u="none" cap="none" strike="noStrike">
                <a:solidFill>
                  <a:srgbClr val="A5A5A5"/>
                </a:solidFill>
                <a:latin typeface="Roboto"/>
                <a:ea typeface="Roboto"/>
                <a:cs typeface="Roboto"/>
                <a:sym typeface="Roboto"/>
              </a:rPr>
              <a:t>extensible</a:t>
            </a:r>
            <a:r>
              <a:rPr b="0" i="0" lang="en" sz="1600" u="none" cap="none" strike="noStrike">
                <a:solidFill>
                  <a:srgbClr val="A5A5A5"/>
                </a:solidFill>
                <a:latin typeface="Roboto"/>
                <a:ea typeface="Roboto"/>
                <a:cs typeface="Roboto"/>
                <a:sym typeface="Roboto"/>
              </a:rPr>
              <a:t>, </a:t>
            </a:r>
            <a:r>
              <a:rPr b="1" i="0" lang="en" sz="1600" u="none" cap="none" strike="noStrike">
                <a:solidFill>
                  <a:srgbClr val="A5A5A5"/>
                </a:solidFill>
                <a:latin typeface="Roboto"/>
                <a:ea typeface="Roboto"/>
                <a:cs typeface="Roboto"/>
                <a:sym typeface="Roboto"/>
              </a:rPr>
              <a:t>secure</a:t>
            </a:r>
            <a:r>
              <a:rPr b="0" i="0" lang="en" sz="1600" u="none" cap="none" strike="noStrike">
                <a:solidFill>
                  <a:srgbClr val="A5A5A5"/>
                </a:solidFill>
                <a:latin typeface="Roboto"/>
                <a:ea typeface="Roboto"/>
                <a:cs typeface="Roboto"/>
                <a:sym typeface="Roboto"/>
              </a:rPr>
              <a:t> and others.</a:t>
            </a:r>
            <a:endParaRPr b="0" i="0" sz="1400" u="none" cap="none" strike="noStrike">
              <a:solidFill>
                <a:srgbClr val="000000"/>
              </a:solidFill>
              <a:latin typeface="Arial"/>
              <a:ea typeface="Arial"/>
              <a:cs typeface="Arial"/>
              <a:sym typeface="Arial"/>
            </a:endParaRPr>
          </a:p>
        </p:txBody>
      </p:sp>
      <p:sp>
        <p:nvSpPr>
          <p:cNvPr id="750" name="Google Shape;750;p30"/>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p>
            <a:pPr indent="-228600" lvl="0" marL="457200" rtl="0" algn="l">
              <a:lnSpc>
                <a:spcPct val="100000"/>
              </a:lnSpc>
              <a:spcBef>
                <a:spcPts val="450"/>
              </a:spcBef>
              <a:spcAft>
                <a:spcPts val="0"/>
              </a:spcAft>
              <a:buSzPts val="128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31"/>
          <p:cNvSpPr txBox="1"/>
          <p:nvPr/>
        </p:nvSpPr>
        <p:spPr>
          <a:xfrm>
            <a:off x="1587880" y="83429"/>
            <a:ext cx="6792034" cy="2985433"/>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E6E6E6"/>
              </a:buClr>
              <a:buSzPts val="9700"/>
              <a:buFont typeface="Arial"/>
              <a:buNone/>
            </a:pPr>
            <a:r>
              <a:rPr b="1" i="0" lang="en" sz="9700" u="none" cap="none" strike="noStrike">
                <a:solidFill>
                  <a:schemeClr val="lt1"/>
                </a:solidFill>
                <a:latin typeface="Calibri"/>
                <a:ea typeface="Calibri"/>
                <a:cs typeface="Calibri"/>
                <a:sym typeface="Calibri"/>
              </a:rPr>
              <a:t>LAB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E6E6E6"/>
              </a:buClr>
              <a:buSzPts val="9700"/>
              <a:buFont typeface="Arial"/>
              <a:buNone/>
            </a:pPr>
            <a:r>
              <a:rPr b="1" i="0" lang="en" sz="9700" u="none" cap="none" strike="noStrike">
                <a:solidFill>
                  <a:schemeClr val="lt1"/>
                </a:solidFill>
                <a:latin typeface="Calibri"/>
                <a:ea typeface="Calibri"/>
                <a:cs typeface="Calibri"/>
                <a:sym typeface="Calibri"/>
              </a:rPr>
              <a:t>2</a:t>
            </a:r>
            <a:endParaRPr b="1" i="0" sz="97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
          <p:cNvSpPr txBox="1"/>
          <p:nvPr/>
        </p:nvSpPr>
        <p:spPr>
          <a:xfrm>
            <a:off x="0" y="83425"/>
            <a:ext cx="8937300" cy="14316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E6E6E6"/>
              </a:buClr>
              <a:buSzPts val="9700"/>
              <a:buFont typeface="Arial"/>
              <a:buNone/>
            </a:pPr>
            <a:r>
              <a:rPr b="1" i="0" lang="en" sz="9300" u="none" cap="none" strike="noStrike">
                <a:solidFill>
                  <a:schemeClr val="lt1"/>
                </a:solidFill>
                <a:latin typeface="Calibri"/>
                <a:ea typeface="Calibri"/>
                <a:cs typeface="Calibri"/>
                <a:sym typeface="Calibri"/>
              </a:rPr>
              <a:t>INTRO</a:t>
            </a:r>
            <a:r>
              <a:rPr b="1" lang="en" sz="9300">
                <a:solidFill>
                  <a:schemeClr val="lt1"/>
                </a:solidFill>
                <a:latin typeface="Calibri"/>
                <a:ea typeface="Calibri"/>
                <a:cs typeface="Calibri"/>
                <a:sym typeface="Calibri"/>
              </a:rPr>
              <a:t>D</a:t>
            </a:r>
            <a:r>
              <a:rPr b="1" i="0" lang="en" sz="9300" u="none" cap="none" strike="noStrike">
                <a:solidFill>
                  <a:schemeClr val="lt1"/>
                </a:solidFill>
                <a:latin typeface="Calibri"/>
                <a:ea typeface="Calibri"/>
                <a:cs typeface="Calibri"/>
                <a:sym typeface="Calibri"/>
              </a:rPr>
              <a:t>UCTIONS</a:t>
            </a:r>
            <a:endParaRPr b="1" i="0" sz="93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32"/>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ANALYTICS ACROSS THE DATA LIFECYCLE</a:t>
            </a:r>
            <a:endParaRPr/>
          </a:p>
        </p:txBody>
      </p:sp>
      <p:sp>
        <p:nvSpPr>
          <p:cNvPr id="762" name="Google Shape;762;p32"/>
          <p:cNvSpPr/>
          <p:nvPr/>
        </p:nvSpPr>
        <p:spPr>
          <a:xfrm>
            <a:off x="1116349" y="2233995"/>
            <a:ext cx="1825191" cy="690665"/>
          </a:xfrm>
          <a:custGeom>
            <a:rect b="b" l="l" r="r" t="t"/>
            <a:pathLst>
              <a:path extrusionOk="0" h="28599" w="72249">
                <a:moveTo>
                  <a:pt x="0" y="28599"/>
                </a:moveTo>
                <a:cubicBezTo>
                  <a:pt x="12042" y="23833"/>
                  <a:pt x="49337" y="-166"/>
                  <a:pt x="72249" y="1"/>
                </a:cubicBezTo>
              </a:path>
            </a:pathLst>
          </a:cu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32"/>
          <p:cNvSpPr/>
          <p:nvPr/>
        </p:nvSpPr>
        <p:spPr>
          <a:xfrm>
            <a:off x="439550" y="1302312"/>
            <a:ext cx="1371600" cy="1371600"/>
          </a:xfrm>
          <a:prstGeom prst="donut">
            <a:avLst>
              <a:gd fmla="val 11297" name="adj"/>
            </a:avLst>
          </a:prstGeom>
          <a:solidFill>
            <a:srgbClr val="FF830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764" name="Google Shape;764;p32"/>
          <p:cNvSpPr/>
          <p:nvPr/>
        </p:nvSpPr>
        <p:spPr>
          <a:xfrm>
            <a:off x="3886200" y="1302299"/>
            <a:ext cx="1371600" cy="1371600"/>
          </a:xfrm>
          <a:prstGeom prst="donut">
            <a:avLst>
              <a:gd fmla="val 112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765" name="Google Shape;765;p32"/>
          <p:cNvSpPr/>
          <p:nvPr/>
        </p:nvSpPr>
        <p:spPr>
          <a:xfrm>
            <a:off x="2207850" y="2525737"/>
            <a:ext cx="1371600" cy="1371600"/>
          </a:xfrm>
          <a:prstGeom prst="donut">
            <a:avLst>
              <a:gd fmla="val 11297" name="adj"/>
            </a:avLst>
          </a:prstGeom>
          <a:solidFill>
            <a:srgbClr val="00A3A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766" name="Google Shape;766;p32"/>
          <p:cNvSpPr/>
          <p:nvPr/>
        </p:nvSpPr>
        <p:spPr>
          <a:xfrm>
            <a:off x="5625325" y="2525737"/>
            <a:ext cx="1371600" cy="1371600"/>
          </a:xfrm>
          <a:prstGeom prst="donut">
            <a:avLst>
              <a:gd fmla="val 1129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767" name="Google Shape;767;p32"/>
          <p:cNvSpPr/>
          <p:nvPr/>
        </p:nvSpPr>
        <p:spPr>
          <a:xfrm>
            <a:off x="7382100" y="1302312"/>
            <a:ext cx="1371600" cy="1371600"/>
          </a:xfrm>
          <a:prstGeom prst="donut">
            <a:avLst>
              <a:gd fmla="val 1129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768" name="Google Shape;768;p32"/>
          <p:cNvSpPr/>
          <p:nvPr/>
        </p:nvSpPr>
        <p:spPr>
          <a:xfrm>
            <a:off x="523277" y="3196262"/>
            <a:ext cx="1204146" cy="417582"/>
          </a:xfrm>
          <a:prstGeom prst="flowChartTerminato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1000"/>
              <a:buFont typeface="Roboto Light"/>
              <a:buNone/>
            </a:pPr>
            <a:r>
              <a:rPr b="0" i="0" lang="en" sz="1000" u="none" cap="none" strike="noStrike">
                <a:solidFill>
                  <a:schemeClr val="accent1"/>
                </a:solidFill>
                <a:latin typeface="Roboto Light"/>
                <a:ea typeface="Roboto Light"/>
                <a:cs typeface="Roboto Light"/>
                <a:sym typeface="Roboto Light"/>
              </a:rPr>
              <a:t>DATA FLOW</a:t>
            </a:r>
            <a:endParaRPr b="0" i="0" sz="1000" u="none" cap="none" strike="noStrike">
              <a:solidFill>
                <a:schemeClr val="accent1"/>
              </a:solidFill>
              <a:latin typeface="Roboto Light"/>
              <a:ea typeface="Roboto Light"/>
              <a:cs typeface="Roboto Light"/>
              <a:sym typeface="Roboto Light"/>
            </a:endParaRPr>
          </a:p>
        </p:txBody>
      </p:sp>
      <p:sp>
        <p:nvSpPr>
          <p:cNvPr id="769" name="Google Shape;769;p32"/>
          <p:cNvSpPr/>
          <p:nvPr/>
        </p:nvSpPr>
        <p:spPr>
          <a:xfrm>
            <a:off x="2291577" y="1557687"/>
            <a:ext cx="1204146" cy="417582"/>
          </a:xfrm>
          <a:prstGeom prst="flowChartTerminator">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1000"/>
              <a:buFont typeface="Roboto Light"/>
              <a:buNone/>
            </a:pPr>
            <a:r>
              <a:rPr b="0" i="0" lang="en" sz="1000" u="none" cap="none" strike="noStrike">
                <a:solidFill>
                  <a:schemeClr val="accent2"/>
                </a:solidFill>
                <a:latin typeface="Roboto Light"/>
                <a:ea typeface="Roboto Light"/>
                <a:cs typeface="Roboto Light"/>
                <a:sym typeface="Roboto Light"/>
              </a:rPr>
              <a:t>DATA ENGINEERING</a:t>
            </a:r>
            <a:endParaRPr b="0" i="0" sz="1000" u="none" cap="none" strike="noStrike">
              <a:solidFill>
                <a:schemeClr val="accent2"/>
              </a:solidFill>
              <a:latin typeface="Roboto Light"/>
              <a:ea typeface="Roboto Light"/>
              <a:cs typeface="Roboto Light"/>
              <a:sym typeface="Roboto Light"/>
            </a:endParaRPr>
          </a:p>
        </p:txBody>
      </p:sp>
      <p:sp>
        <p:nvSpPr>
          <p:cNvPr id="770" name="Google Shape;770;p32"/>
          <p:cNvSpPr/>
          <p:nvPr/>
        </p:nvSpPr>
        <p:spPr>
          <a:xfrm>
            <a:off x="3969927" y="3196262"/>
            <a:ext cx="1204146" cy="417582"/>
          </a:xfrm>
          <a:prstGeom prst="flowChartTerminator">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3"/>
              </a:buClr>
              <a:buSzPts val="1000"/>
              <a:buFont typeface="Roboto Light"/>
              <a:buNone/>
            </a:pPr>
            <a:r>
              <a:rPr b="0" i="0" lang="en" sz="1000" u="none" cap="none" strike="noStrike">
                <a:solidFill>
                  <a:schemeClr val="accent3"/>
                </a:solidFill>
                <a:latin typeface="Roboto Light"/>
                <a:ea typeface="Roboto Light"/>
                <a:cs typeface="Roboto Light"/>
                <a:sym typeface="Roboto Light"/>
              </a:rPr>
              <a:t>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accent3"/>
              </a:buClr>
              <a:buSzPts val="1000"/>
              <a:buFont typeface="Roboto Light"/>
              <a:buNone/>
            </a:pPr>
            <a:r>
              <a:rPr b="0" i="0" lang="en" sz="1000" u="none" cap="none" strike="noStrike">
                <a:solidFill>
                  <a:schemeClr val="accent3"/>
                </a:solidFill>
                <a:latin typeface="Roboto Light"/>
                <a:ea typeface="Roboto Light"/>
                <a:cs typeface="Roboto Light"/>
                <a:sym typeface="Roboto Light"/>
              </a:rPr>
              <a:t>WAREHOUSE</a:t>
            </a:r>
            <a:endParaRPr b="0" i="0" sz="1400" u="none" cap="none" strike="noStrike">
              <a:solidFill>
                <a:srgbClr val="000000"/>
              </a:solidFill>
              <a:latin typeface="Arial"/>
              <a:ea typeface="Arial"/>
              <a:cs typeface="Arial"/>
              <a:sym typeface="Arial"/>
            </a:endParaRPr>
          </a:p>
        </p:txBody>
      </p:sp>
      <p:sp>
        <p:nvSpPr>
          <p:cNvPr id="771" name="Google Shape;771;p32"/>
          <p:cNvSpPr/>
          <p:nvPr/>
        </p:nvSpPr>
        <p:spPr>
          <a:xfrm>
            <a:off x="5709052" y="1557687"/>
            <a:ext cx="1204146" cy="417582"/>
          </a:xfrm>
          <a:prstGeom prst="flowChartTerminator">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1000"/>
              <a:buFont typeface="Roboto Light"/>
              <a:buNone/>
            </a:pPr>
            <a:r>
              <a:rPr b="0" i="0" lang="en" sz="1000" u="none" cap="none" strike="noStrike">
                <a:solidFill>
                  <a:schemeClr val="accent4"/>
                </a:solidFill>
                <a:latin typeface="Roboto Light"/>
                <a:ea typeface="Roboto Light"/>
                <a:cs typeface="Roboto Light"/>
                <a:sym typeface="Roboto Light"/>
              </a:rPr>
              <a:t>MACHINE LEARNING</a:t>
            </a:r>
            <a:endParaRPr b="0" i="0" sz="1000" u="none" cap="none" strike="noStrike">
              <a:solidFill>
                <a:schemeClr val="accent4"/>
              </a:solidFill>
              <a:latin typeface="Roboto Light"/>
              <a:ea typeface="Roboto Light"/>
              <a:cs typeface="Roboto Light"/>
              <a:sym typeface="Roboto Light"/>
            </a:endParaRPr>
          </a:p>
        </p:txBody>
      </p:sp>
      <p:sp>
        <p:nvSpPr>
          <p:cNvPr id="772" name="Google Shape;772;p32"/>
          <p:cNvSpPr/>
          <p:nvPr/>
        </p:nvSpPr>
        <p:spPr>
          <a:xfrm>
            <a:off x="7465827" y="3238212"/>
            <a:ext cx="1204146" cy="417582"/>
          </a:xfrm>
          <a:prstGeom prst="flowChartTerminato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5"/>
                </a:solidFill>
                <a:latin typeface="Roboto Light"/>
                <a:ea typeface="Roboto Light"/>
                <a:cs typeface="Roboto Light"/>
                <a:sym typeface="Roboto Light"/>
              </a:rPr>
              <a:t>DATA VISUALIZATION</a:t>
            </a:r>
            <a:endParaRPr b="0" i="0" sz="1400" u="none" cap="none" strike="noStrike">
              <a:solidFill>
                <a:srgbClr val="000000"/>
              </a:solidFill>
              <a:latin typeface="Arial"/>
              <a:ea typeface="Arial"/>
              <a:cs typeface="Arial"/>
              <a:sym typeface="Arial"/>
            </a:endParaRPr>
          </a:p>
        </p:txBody>
      </p:sp>
      <p:sp>
        <p:nvSpPr>
          <p:cNvPr id="773" name="Google Shape;773;p32"/>
          <p:cNvSpPr txBox="1"/>
          <p:nvPr/>
        </p:nvSpPr>
        <p:spPr>
          <a:xfrm>
            <a:off x="711650" y="1765952"/>
            <a:ext cx="8274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1"/>
                </a:solidFill>
                <a:latin typeface="Roboto"/>
                <a:ea typeface="Roboto"/>
                <a:cs typeface="Roboto"/>
                <a:sym typeface="Roboto"/>
              </a:rPr>
              <a:t>INGEST</a:t>
            </a:r>
            <a:endParaRPr b="0" i="0" sz="1400" u="none" cap="none" strike="noStrike">
              <a:solidFill>
                <a:schemeClr val="accent1"/>
              </a:solidFill>
              <a:latin typeface="Roboto"/>
              <a:ea typeface="Roboto"/>
              <a:cs typeface="Roboto"/>
              <a:sym typeface="Roboto"/>
            </a:endParaRPr>
          </a:p>
        </p:txBody>
      </p:sp>
      <p:sp>
        <p:nvSpPr>
          <p:cNvPr id="774" name="Google Shape;774;p32"/>
          <p:cNvSpPr txBox="1"/>
          <p:nvPr/>
        </p:nvSpPr>
        <p:spPr>
          <a:xfrm>
            <a:off x="2423600" y="3012452"/>
            <a:ext cx="9573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2"/>
                </a:solidFill>
                <a:latin typeface="Roboto"/>
                <a:ea typeface="Roboto"/>
                <a:cs typeface="Roboto"/>
                <a:sym typeface="Roboto"/>
              </a:rPr>
              <a:t>PREPARE</a:t>
            </a:r>
            <a:endParaRPr b="0" i="0" sz="1400" u="none" cap="none" strike="noStrike">
              <a:solidFill>
                <a:schemeClr val="accent2"/>
              </a:solidFill>
              <a:latin typeface="Roboto"/>
              <a:ea typeface="Roboto"/>
              <a:cs typeface="Roboto"/>
              <a:sym typeface="Roboto"/>
            </a:endParaRPr>
          </a:p>
        </p:txBody>
      </p:sp>
      <p:sp>
        <p:nvSpPr>
          <p:cNvPr id="775" name="Google Shape;775;p32"/>
          <p:cNvSpPr txBox="1"/>
          <p:nvPr/>
        </p:nvSpPr>
        <p:spPr>
          <a:xfrm>
            <a:off x="4093350" y="1765952"/>
            <a:ext cx="9573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3"/>
                </a:solidFill>
                <a:latin typeface="Roboto"/>
                <a:ea typeface="Roboto"/>
                <a:cs typeface="Roboto"/>
                <a:sym typeface="Roboto"/>
              </a:rPr>
              <a:t>ANALYZE</a:t>
            </a:r>
            <a:endParaRPr b="0" i="0" sz="1400" u="none" cap="none" strike="noStrike">
              <a:solidFill>
                <a:schemeClr val="accent3"/>
              </a:solidFill>
              <a:latin typeface="Roboto"/>
              <a:ea typeface="Roboto"/>
              <a:cs typeface="Roboto"/>
              <a:sym typeface="Roboto"/>
            </a:endParaRPr>
          </a:p>
        </p:txBody>
      </p:sp>
      <p:sp>
        <p:nvSpPr>
          <p:cNvPr id="776" name="Google Shape;776;p32"/>
          <p:cNvSpPr txBox="1"/>
          <p:nvPr/>
        </p:nvSpPr>
        <p:spPr>
          <a:xfrm>
            <a:off x="5863913" y="3005852"/>
            <a:ext cx="8982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4"/>
                </a:solidFill>
                <a:latin typeface="Roboto"/>
                <a:ea typeface="Roboto"/>
                <a:cs typeface="Roboto"/>
                <a:sym typeface="Roboto"/>
              </a:rPr>
              <a:t>PREDICT</a:t>
            </a:r>
            <a:endParaRPr b="0" i="0" sz="1400" u="none" cap="none" strike="noStrike">
              <a:solidFill>
                <a:schemeClr val="accent4"/>
              </a:solidFill>
              <a:latin typeface="Roboto"/>
              <a:ea typeface="Roboto"/>
              <a:cs typeface="Roboto"/>
              <a:sym typeface="Roboto"/>
            </a:endParaRPr>
          </a:p>
        </p:txBody>
      </p:sp>
      <p:sp>
        <p:nvSpPr>
          <p:cNvPr id="777" name="Google Shape;777;p32"/>
          <p:cNvSpPr txBox="1"/>
          <p:nvPr/>
        </p:nvSpPr>
        <p:spPr>
          <a:xfrm>
            <a:off x="7633650" y="1789202"/>
            <a:ext cx="8982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5"/>
                </a:solidFill>
                <a:latin typeface="Roboto"/>
                <a:ea typeface="Roboto"/>
                <a:cs typeface="Roboto"/>
                <a:sym typeface="Roboto"/>
              </a:rPr>
              <a:t>PUBLISH</a:t>
            </a:r>
            <a:endParaRPr b="0" i="0" sz="1400" u="none" cap="none" strike="noStrike">
              <a:solidFill>
                <a:schemeClr val="accent5"/>
              </a:solidFill>
              <a:latin typeface="Roboto"/>
              <a:ea typeface="Roboto"/>
              <a:cs typeface="Roboto"/>
              <a:sym typeface="Roboto"/>
            </a:endParaRPr>
          </a:p>
        </p:txBody>
      </p:sp>
      <p:sp>
        <p:nvSpPr>
          <p:cNvPr id="778" name="Google Shape;778;p32"/>
          <p:cNvSpPr txBox="1"/>
          <p:nvPr/>
        </p:nvSpPr>
        <p:spPr>
          <a:xfrm>
            <a:off x="855650" y="2691012"/>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400"/>
              <a:buFont typeface="Roboto"/>
              <a:buNone/>
            </a:pPr>
            <a:r>
              <a:rPr b="0" i="0" lang="en" sz="2400" u="none" cap="none" strike="noStrike">
                <a:solidFill>
                  <a:schemeClr val="accent1"/>
                </a:solidFill>
                <a:latin typeface="Roboto"/>
                <a:ea typeface="Roboto"/>
                <a:cs typeface="Roboto"/>
                <a:sym typeface="Roboto"/>
              </a:rPr>
              <a:t>01</a:t>
            </a:r>
            <a:endParaRPr b="0" i="0" sz="2400" u="none" cap="none" strike="noStrike">
              <a:solidFill>
                <a:schemeClr val="accent1"/>
              </a:solidFill>
              <a:latin typeface="Roboto"/>
              <a:ea typeface="Roboto"/>
              <a:cs typeface="Roboto"/>
              <a:sym typeface="Roboto"/>
            </a:endParaRPr>
          </a:p>
        </p:txBody>
      </p:sp>
      <p:sp>
        <p:nvSpPr>
          <p:cNvPr id="779" name="Google Shape;779;p32"/>
          <p:cNvSpPr txBox="1"/>
          <p:nvPr/>
        </p:nvSpPr>
        <p:spPr>
          <a:xfrm>
            <a:off x="4302300" y="2691012"/>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3"/>
              </a:buClr>
              <a:buSzPts val="2400"/>
              <a:buFont typeface="Roboto"/>
              <a:buNone/>
            </a:pPr>
            <a:r>
              <a:rPr b="0" i="0" lang="en" sz="2400" u="none" cap="none" strike="noStrike">
                <a:solidFill>
                  <a:schemeClr val="accent3"/>
                </a:solidFill>
                <a:latin typeface="Roboto"/>
                <a:ea typeface="Roboto"/>
                <a:cs typeface="Roboto"/>
                <a:sym typeface="Roboto"/>
              </a:rPr>
              <a:t>03</a:t>
            </a:r>
            <a:endParaRPr b="0" i="0" sz="2400" u="none" cap="none" strike="noStrike">
              <a:solidFill>
                <a:schemeClr val="accent3"/>
              </a:solidFill>
              <a:latin typeface="Roboto"/>
              <a:ea typeface="Roboto"/>
              <a:cs typeface="Roboto"/>
              <a:sym typeface="Roboto"/>
            </a:endParaRPr>
          </a:p>
        </p:txBody>
      </p:sp>
      <p:sp>
        <p:nvSpPr>
          <p:cNvPr id="780" name="Google Shape;780;p32"/>
          <p:cNvSpPr txBox="1"/>
          <p:nvPr/>
        </p:nvSpPr>
        <p:spPr>
          <a:xfrm>
            <a:off x="6041425" y="2054905"/>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2400"/>
              <a:buFont typeface="Roboto"/>
              <a:buNone/>
            </a:pPr>
            <a:r>
              <a:rPr b="0" i="0" lang="en" sz="2400" u="none" cap="none" strike="noStrike">
                <a:solidFill>
                  <a:schemeClr val="accent4"/>
                </a:solidFill>
                <a:latin typeface="Roboto"/>
                <a:ea typeface="Roboto"/>
                <a:cs typeface="Roboto"/>
                <a:sym typeface="Roboto"/>
              </a:rPr>
              <a:t>04</a:t>
            </a:r>
            <a:endParaRPr b="0" i="0" sz="2400" u="none" cap="none" strike="noStrike">
              <a:solidFill>
                <a:schemeClr val="accent4"/>
              </a:solidFill>
              <a:latin typeface="Roboto"/>
              <a:ea typeface="Roboto"/>
              <a:cs typeface="Roboto"/>
              <a:sym typeface="Roboto"/>
            </a:endParaRPr>
          </a:p>
        </p:txBody>
      </p:sp>
      <p:sp>
        <p:nvSpPr>
          <p:cNvPr id="781" name="Google Shape;781;p32"/>
          <p:cNvSpPr txBox="1"/>
          <p:nvPr/>
        </p:nvSpPr>
        <p:spPr>
          <a:xfrm>
            <a:off x="7798063" y="2691012"/>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2400"/>
              <a:buFont typeface="Roboto"/>
              <a:buNone/>
            </a:pPr>
            <a:r>
              <a:rPr b="0" i="0" lang="en" sz="2400" u="none" cap="none" strike="noStrike">
                <a:solidFill>
                  <a:schemeClr val="accent5"/>
                </a:solidFill>
                <a:latin typeface="Roboto"/>
                <a:ea typeface="Roboto"/>
                <a:cs typeface="Roboto"/>
                <a:sym typeface="Roboto"/>
              </a:rPr>
              <a:t>05</a:t>
            </a:r>
            <a:endParaRPr b="0" i="0" sz="2400" u="none" cap="none" strike="noStrike">
              <a:solidFill>
                <a:schemeClr val="accent5"/>
              </a:solidFill>
              <a:latin typeface="Roboto"/>
              <a:ea typeface="Roboto"/>
              <a:cs typeface="Roboto"/>
              <a:sym typeface="Roboto"/>
            </a:endParaRPr>
          </a:p>
        </p:txBody>
      </p:sp>
      <p:sp>
        <p:nvSpPr>
          <p:cNvPr id="782" name="Google Shape;782;p32"/>
          <p:cNvSpPr txBox="1"/>
          <p:nvPr/>
        </p:nvSpPr>
        <p:spPr>
          <a:xfrm>
            <a:off x="2623950" y="2041705"/>
            <a:ext cx="539400" cy="417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2400"/>
              <a:buFont typeface="Roboto"/>
              <a:buNone/>
            </a:pPr>
            <a:r>
              <a:rPr b="0" i="0" lang="en" sz="2400" u="none" cap="none" strike="noStrike">
                <a:solidFill>
                  <a:schemeClr val="accent2"/>
                </a:solidFill>
                <a:latin typeface="Roboto"/>
                <a:ea typeface="Roboto"/>
                <a:cs typeface="Roboto"/>
                <a:sym typeface="Roboto"/>
              </a:rPr>
              <a:t>02</a:t>
            </a:r>
            <a:endParaRPr b="0" i="0" sz="2400" u="none" cap="none" strike="noStrike">
              <a:solidFill>
                <a:schemeClr val="accent2"/>
              </a:solidFill>
              <a:latin typeface="Roboto"/>
              <a:ea typeface="Roboto"/>
              <a:cs typeface="Roboto"/>
              <a:sym typeface="Roboto"/>
            </a:endParaRPr>
          </a:p>
        </p:txBody>
      </p:sp>
      <p:grpSp>
        <p:nvGrpSpPr>
          <p:cNvPr id="783" name="Google Shape;783;p32"/>
          <p:cNvGrpSpPr/>
          <p:nvPr/>
        </p:nvGrpSpPr>
        <p:grpSpPr>
          <a:xfrm>
            <a:off x="1078496" y="4087939"/>
            <a:ext cx="7068004" cy="457200"/>
            <a:chOff x="1078496" y="4087939"/>
            <a:chExt cx="7068004" cy="457200"/>
          </a:xfrm>
        </p:grpSpPr>
        <p:sp>
          <p:nvSpPr>
            <p:cNvPr id="784" name="Google Shape;784;p32"/>
            <p:cNvSpPr txBox="1"/>
            <p:nvPr/>
          </p:nvSpPr>
          <p:spPr>
            <a:xfrm>
              <a:off x="1954800" y="4107744"/>
              <a:ext cx="6191700" cy="4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E6E6E6"/>
                </a:buClr>
                <a:buSzPts val="1400"/>
                <a:buFont typeface="Roboto"/>
                <a:buNone/>
              </a:pPr>
              <a:r>
                <a:rPr b="0" i="0" lang="en" sz="1400" u="none" cap="none" strike="noStrike">
                  <a:solidFill>
                    <a:schemeClr val="dk1"/>
                  </a:solidFill>
                  <a:latin typeface="Roboto"/>
                  <a:ea typeface="Roboto"/>
                  <a:cs typeface="Roboto"/>
                  <a:sym typeface="Roboto"/>
                </a:rPr>
                <a:t>SECURITY  |  GOVERNANCE  |  LINEAGE  |  MANAGEMENT  |  AUTOMATION</a:t>
              </a:r>
              <a:endParaRPr b="0" i="0" sz="1400" u="none" cap="none" strike="noStrike">
                <a:solidFill>
                  <a:schemeClr val="dk1"/>
                </a:solidFill>
                <a:latin typeface="Roboto"/>
                <a:ea typeface="Roboto"/>
                <a:cs typeface="Roboto"/>
                <a:sym typeface="Roboto"/>
              </a:endParaRPr>
            </a:p>
          </p:txBody>
        </p:sp>
        <p:pic>
          <p:nvPicPr>
            <p:cNvPr id="785" name="Google Shape;785;p32"/>
            <p:cNvPicPr preferRelativeResize="0"/>
            <p:nvPr/>
          </p:nvPicPr>
          <p:blipFill rotWithShape="1">
            <a:blip r:embed="rId3">
              <a:alphaModFix/>
            </a:blip>
            <a:srcRect b="0" l="0" r="0" t="0"/>
            <a:stretch/>
          </p:blipFill>
          <p:spPr>
            <a:xfrm>
              <a:off x="1078496" y="4087939"/>
              <a:ext cx="876301" cy="45720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33"/>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dk1"/>
              </a:buClr>
              <a:buSzPts val="2200"/>
              <a:buFont typeface="Lato"/>
              <a:buNone/>
            </a:pPr>
            <a:r>
              <a:rPr lang="en"/>
              <a:t>LAB 2 – OVERVIEW </a:t>
            </a:r>
            <a:endParaRPr/>
          </a:p>
        </p:txBody>
      </p:sp>
      <p:sp>
        <p:nvSpPr>
          <p:cNvPr id="791" name="Google Shape;791;p33"/>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p>
            <a:pPr indent="-228600" lvl="0" marL="457200" rtl="0" algn="l">
              <a:lnSpc>
                <a:spcPct val="100000"/>
              </a:lnSpc>
              <a:spcBef>
                <a:spcPts val="450"/>
              </a:spcBef>
              <a:spcAft>
                <a:spcPts val="0"/>
              </a:spcAft>
              <a:buSzPts val="1280"/>
              <a:buNone/>
            </a:pPr>
            <a:r>
              <a:t/>
            </a:r>
            <a:endParaRPr/>
          </a:p>
        </p:txBody>
      </p:sp>
      <p:sp>
        <p:nvSpPr>
          <p:cNvPr id="792" name="Google Shape;792;p33"/>
          <p:cNvSpPr txBox="1"/>
          <p:nvPr>
            <p:ph idx="2" type="body"/>
          </p:nvPr>
        </p:nvSpPr>
        <p:spPr>
          <a:xfrm>
            <a:off x="419099" y="1262100"/>
            <a:ext cx="8305800" cy="3267871"/>
          </a:xfrm>
          <a:prstGeom prst="rect">
            <a:avLst/>
          </a:prstGeom>
          <a:noFill/>
          <a:ln>
            <a:noFill/>
          </a:ln>
        </p:spPr>
        <p:txBody>
          <a:bodyPr anchorCtr="0" anchor="t" bIns="45700" lIns="91425" spcFirstLastPara="1" rIns="91425" wrap="square" tIns="45700">
            <a:noAutofit/>
          </a:bodyPr>
          <a:lstStyle/>
          <a:p>
            <a:pPr indent="-320040" lvl="0" marL="457200" rtl="0" algn="l">
              <a:lnSpc>
                <a:spcPct val="100000"/>
              </a:lnSpc>
              <a:spcBef>
                <a:spcPts val="450"/>
              </a:spcBef>
              <a:spcAft>
                <a:spcPts val="0"/>
              </a:spcAft>
              <a:buClr>
                <a:srgbClr val="BFBFBF"/>
              </a:buClr>
              <a:buSzPts val="1440"/>
              <a:buChar char="•"/>
            </a:pPr>
            <a:r>
              <a:rPr lang="en"/>
              <a:t>CDE tour</a:t>
            </a:r>
            <a:endParaRPr/>
          </a:p>
          <a:p>
            <a:pPr indent="-320040" lvl="0" marL="457200" rtl="0" algn="l">
              <a:lnSpc>
                <a:spcPct val="100000"/>
              </a:lnSpc>
              <a:spcBef>
                <a:spcPts val="450"/>
              </a:spcBef>
              <a:spcAft>
                <a:spcPts val="0"/>
              </a:spcAft>
              <a:buClr>
                <a:srgbClr val="BFBFBF"/>
              </a:buClr>
              <a:buSzPts val="1440"/>
              <a:buChar char="•"/>
            </a:pPr>
            <a:r>
              <a:rPr lang="en"/>
              <a:t>Configure and deploy Spark job to prepare the data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34"/>
          <p:cNvSpPr txBox="1"/>
          <p:nvPr>
            <p:ph type="title"/>
          </p:nvPr>
        </p:nvSpPr>
        <p:spPr>
          <a:xfrm>
            <a:off x="502920" y="731520"/>
            <a:ext cx="2194500" cy="11430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2000"/>
              <a:buNone/>
            </a:pPr>
            <a:r>
              <a:rPr lang="en"/>
              <a:t>DATA </a:t>
            </a:r>
            <a:br>
              <a:rPr lang="en"/>
            </a:br>
            <a:r>
              <a:rPr lang="en"/>
              <a:t>ENGINEERING</a:t>
            </a:r>
            <a:endParaRPr/>
          </a:p>
        </p:txBody>
      </p:sp>
      <p:sp>
        <p:nvSpPr>
          <p:cNvPr id="798" name="Google Shape;798;p34"/>
          <p:cNvSpPr txBox="1"/>
          <p:nvPr>
            <p:ph idx="1" type="body"/>
          </p:nvPr>
        </p:nvSpPr>
        <p:spPr>
          <a:xfrm>
            <a:off x="419100" y="2026919"/>
            <a:ext cx="2395818" cy="2377500"/>
          </a:xfrm>
          <a:prstGeom prst="rect">
            <a:avLst/>
          </a:prstGeom>
          <a:noFill/>
          <a:ln>
            <a:noFill/>
          </a:ln>
        </p:spPr>
        <p:txBody>
          <a:bodyPr anchorCtr="0" anchor="t" bIns="45700" lIns="91425" spcFirstLastPara="1" rIns="0" wrap="square" tIns="45700">
            <a:noAutofit/>
          </a:bodyPr>
          <a:lstStyle/>
          <a:p>
            <a:pPr indent="-137160" lvl="0" marL="137160" rtl="0" algn="l">
              <a:lnSpc>
                <a:spcPct val="100000"/>
              </a:lnSpc>
              <a:spcBef>
                <a:spcPts val="0"/>
              </a:spcBef>
              <a:spcAft>
                <a:spcPts val="0"/>
              </a:spcAft>
              <a:buSzPts val="1000"/>
              <a:buChar char="•"/>
            </a:pPr>
            <a:r>
              <a:rPr lang="en"/>
              <a:t>Streamlined service for scheduling, monitoring, debugging, and promoting data pipelines quickly &amp; securely</a:t>
            </a:r>
            <a:endParaRPr/>
          </a:p>
          <a:p>
            <a:pPr indent="-137160" lvl="0" marL="137160" rtl="0" algn="l">
              <a:lnSpc>
                <a:spcPct val="100000"/>
              </a:lnSpc>
              <a:spcBef>
                <a:spcPts val="0"/>
              </a:spcBef>
              <a:spcAft>
                <a:spcPts val="0"/>
              </a:spcAft>
              <a:buSzPts val="1000"/>
              <a:buChar char="•"/>
            </a:pPr>
            <a:r>
              <a:rPr lang="en"/>
              <a:t>Inherited governance </a:t>
            </a:r>
            <a:endParaRPr/>
          </a:p>
          <a:p>
            <a:pPr indent="-137160" lvl="0" marL="137160" rtl="0" algn="l">
              <a:lnSpc>
                <a:spcPct val="100000"/>
              </a:lnSpc>
              <a:spcBef>
                <a:spcPts val="0"/>
              </a:spcBef>
              <a:spcAft>
                <a:spcPts val="0"/>
              </a:spcAft>
              <a:buSzPts val="1000"/>
              <a:buChar char="•"/>
            </a:pPr>
            <a:r>
              <a:rPr lang="en"/>
              <a:t>Deliver data pipelines to other CDP services (CDW, CML, etc)</a:t>
            </a:r>
            <a:endParaRPr/>
          </a:p>
          <a:p>
            <a:pPr indent="-137160" lvl="0" marL="137160" rtl="0" algn="l">
              <a:lnSpc>
                <a:spcPct val="100000"/>
              </a:lnSpc>
              <a:spcBef>
                <a:spcPts val="0"/>
              </a:spcBef>
              <a:spcAft>
                <a:spcPts val="0"/>
              </a:spcAft>
              <a:buSzPts val="1000"/>
              <a:buChar char="•"/>
            </a:pPr>
            <a:r>
              <a:rPr lang="en"/>
              <a:t>Portable and flexible</a:t>
            </a:r>
            <a:endParaRPr/>
          </a:p>
          <a:p>
            <a:pPr indent="-137160" lvl="0" marL="137160" rtl="0" algn="l">
              <a:lnSpc>
                <a:spcPct val="100000"/>
              </a:lnSpc>
              <a:spcBef>
                <a:spcPts val="0"/>
              </a:spcBef>
              <a:spcAft>
                <a:spcPts val="0"/>
              </a:spcAft>
              <a:buSzPts val="1000"/>
              <a:buChar char="•"/>
            </a:pPr>
            <a:r>
              <a:rPr lang="en"/>
              <a:t>Complete Data pipeline management</a:t>
            </a:r>
            <a:endParaRPr/>
          </a:p>
        </p:txBody>
      </p:sp>
      <p:pic>
        <p:nvPicPr>
          <p:cNvPr id="799" name="Google Shape;799;p34"/>
          <p:cNvPicPr preferRelativeResize="0"/>
          <p:nvPr/>
        </p:nvPicPr>
        <p:blipFill rotWithShape="1">
          <a:blip r:embed="rId3">
            <a:alphaModFix/>
          </a:blip>
          <a:srcRect b="9019" l="4449" r="5173" t="14222"/>
          <a:stretch/>
        </p:blipFill>
        <p:spPr>
          <a:xfrm>
            <a:off x="3012141" y="651511"/>
            <a:ext cx="5495364" cy="324418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35"/>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LAB 2 – COMPONENTS</a:t>
            </a:r>
            <a:endParaRPr/>
          </a:p>
        </p:txBody>
      </p:sp>
      <p:sp>
        <p:nvSpPr>
          <p:cNvPr id="805" name="Google Shape;805;p35"/>
          <p:cNvSpPr txBox="1"/>
          <p:nvPr/>
        </p:nvSpPr>
        <p:spPr>
          <a:xfrm>
            <a:off x="2075370" y="1405725"/>
            <a:ext cx="6649529"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A5A5A5"/>
                </a:solidFill>
                <a:latin typeface="Roboto"/>
                <a:ea typeface="Roboto"/>
                <a:cs typeface="Roboto"/>
                <a:sym typeface="Roboto"/>
              </a:rPr>
              <a:t>Apache Spark is an open-source, distributed processing system used for big data workloads. It utilizes in-memory caching, and optimized query execution for fast analytic queries against data of any size. It provides development APIs in Java, Scala, Python and R, and supports code reuse across multiple workloads—batch processing, interactive queries, real-time analytics, machine learning, and graph processing. </a:t>
            </a:r>
            <a:endParaRPr b="0" i="0" sz="1400" u="none" cap="none" strike="noStrike">
              <a:solidFill>
                <a:srgbClr val="000000"/>
              </a:solidFill>
              <a:latin typeface="Arial"/>
              <a:ea typeface="Arial"/>
              <a:cs typeface="Arial"/>
              <a:sym typeface="Arial"/>
            </a:endParaRPr>
          </a:p>
        </p:txBody>
      </p:sp>
      <p:sp>
        <p:nvSpPr>
          <p:cNvPr id="806" name="Google Shape;806;p35"/>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p>
            <a:pPr indent="-228600" lvl="0" marL="457200" rtl="0" algn="l">
              <a:lnSpc>
                <a:spcPct val="100000"/>
              </a:lnSpc>
              <a:spcBef>
                <a:spcPts val="450"/>
              </a:spcBef>
              <a:spcAft>
                <a:spcPts val="0"/>
              </a:spcAft>
              <a:buSzPts val="1280"/>
              <a:buNone/>
            </a:pPr>
            <a:r>
              <a:t/>
            </a:r>
            <a:endParaRPr/>
          </a:p>
        </p:txBody>
      </p:sp>
      <p:pic>
        <p:nvPicPr>
          <p:cNvPr descr="Apache Spark - Viquipèdia, l'enciclopèdia lliure" id="807" name="Google Shape;807;p35"/>
          <p:cNvPicPr preferRelativeResize="0"/>
          <p:nvPr/>
        </p:nvPicPr>
        <p:blipFill rotWithShape="1">
          <a:blip r:embed="rId3">
            <a:alphaModFix/>
          </a:blip>
          <a:srcRect b="0" l="0" r="0" t="0"/>
          <a:stretch/>
        </p:blipFill>
        <p:spPr>
          <a:xfrm>
            <a:off x="542943" y="1413104"/>
            <a:ext cx="1376545" cy="714745"/>
          </a:xfrm>
          <a:prstGeom prst="rect">
            <a:avLst/>
          </a:prstGeom>
          <a:noFill/>
          <a:ln>
            <a:noFill/>
          </a:ln>
        </p:spPr>
      </p:pic>
      <p:pic>
        <p:nvPicPr>
          <p:cNvPr descr="Apache Airflow - Wikipedia, la enciclopedia libre" id="808" name="Google Shape;808;p35"/>
          <p:cNvPicPr preferRelativeResize="0"/>
          <p:nvPr/>
        </p:nvPicPr>
        <p:blipFill rotWithShape="1">
          <a:blip r:embed="rId4">
            <a:alphaModFix/>
          </a:blip>
          <a:srcRect b="0" l="0" r="0" t="0"/>
          <a:stretch/>
        </p:blipFill>
        <p:spPr>
          <a:xfrm>
            <a:off x="6492687" y="3293246"/>
            <a:ext cx="2232212" cy="862269"/>
          </a:xfrm>
          <a:prstGeom prst="rect">
            <a:avLst/>
          </a:prstGeom>
          <a:noFill/>
          <a:ln>
            <a:noFill/>
          </a:ln>
        </p:spPr>
      </p:pic>
      <p:sp>
        <p:nvSpPr>
          <p:cNvPr id="809" name="Google Shape;809;p35"/>
          <p:cNvSpPr txBox="1"/>
          <p:nvPr/>
        </p:nvSpPr>
        <p:spPr>
          <a:xfrm>
            <a:off x="419099" y="3293246"/>
            <a:ext cx="57396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rgbClr val="A5A5A5"/>
                </a:solidFill>
                <a:latin typeface="Roboto"/>
                <a:ea typeface="Roboto"/>
                <a:cs typeface="Roboto"/>
                <a:sym typeface="Roboto"/>
              </a:rPr>
              <a:t>O</a:t>
            </a:r>
            <a:r>
              <a:rPr b="0" i="0" lang="en" sz="1600" u="none" cap="none" strike="noStrike">
                <a:solidFill>
                  <a:srgbClr val="A5A5A5"/>
                </a:solidFill>
                <a:latin typeface="Roboto"/>
                <a:ea typeface="Roboto"/>
                <a:cs typeface="Roboto"/>
                <a:sym typeface="Roboto"/>
              </a:rPr>
              <a:t>pen-source platform for developing, scheduling, and monitoring batch-oriented workflows. Airflow's extensible Python framework enables you to build workflows connecting with virtually any technology. A web interface helps manage the state of your workflows.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36"/>
          <p:cNvSpPr txBox="1"/>
          <p:nvPr/>
        </p:nvSpPr>
        <p:spPr>
          <a:xfrm>
            <a:off x="1587880" y="83429"/>
            <a:ext cx="6792034" cy="2985433"/>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E6E6E6"/>
              </a:buClr>
              <a:buSzPts val="9700"/>
              <a:buFont typeface="Arial"/>
              <a:buNone/>
            </a:pPr>
            <a:r>
              <a:rPr b="1" i="0" lang="en" sz="9700" u="none" cap="none" strike="noStrike">
                <a:solidFill>
                  <a:schemeClr val="lt1"/>
                </a:solidFill>
                <a:latin typeface="Calibri"/>
                <a:ea typeface="Calibri"/>
                <a:cs typeface="Calibri"/>
                <a:sym typeface="Calibri"/>
              </a:rPr>
              <a:t>LAB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E6E6E6"/>
              </a:buClr>
              <a:buSzPts val="9700"/>
              <a:buFont typeface="Arial"/>
              <a:buNone/>
            </a:pPr>
            <a:r>
              <a:rPr b="1" i="0" lang="en" sz="9700" u="none" cap="none" strike="noStrike">
                <a:solidFill>
                  <a:schemeClr val="lt1"/>
                </a:solidFill>
                <a:latin typeface="Calibri"/>
                <a:ea typeface="Calibri"/>
                <a:cs typeface="Calibri"/>
                <a:sym typeface="Calibri"/>
              </a:rPr>
              <a:t>3</a:t>
            </a:r>
            <a:endParaRPr b="1" i="0" sz="97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37"/>
          <p:cNvSpPr/>
          <p:nvPr/>
        </p:nvSpPr>
        <p:spPr>
          <a:xfrm>
            <a:off x="2941540" y="2234020"/>
            <a:ext cx="1647722" cy="714888"/>
          </a:xfrm>
          <a:custGeom>
            <a:rect b="b" l="l" r="r" t="t"/>
            <a:pathLst>
              <a:path extrusionOk="0" h="29602" w="65224">
                <a:moveTo>
                  <a:pt x="0" y="0"/>
                </a:moveTo>
                <a:cubicBezTo>
                  <a:pt x="22912" y="167"/>
                  <a:pt x="42814" y="29435"/>
                  <a:pt x="65224" y="29602"/>
                </a:cubicBezTo>
              </a:path>
            </a:pathLst>
          </a:cu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37"/>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ANALYTICS ACROSS THE DATA LIFECYCLE</a:t>
            </a:r>
            <a:endParaRPr/>
          </a:p>
        </p:txBody>
      </p:sp>
      <p:sp>
        <p:nvSpPr>
          <p:cNvPr id="822" name="Google Shape;822;p37"/>
          <p:cNvSpPr/>
          <p:nvPr/>
        </p:nvSpPr>
        <p:spPr>
          <a:xfrm>
            <a:off x="1116349" y="2233995"/>
            <a:ext cx="1825191" cy="690665"/>
          </a:xfrm>
          <a:custGeom>
            <a:rect b="b" l="l" r="r" t="t"/>
            <a:pathLst>
              <a:path extrusionOk="0" h="28599" w="72249">
                <a:moveTo>
                  <a:pt x="0" y="28599"/>
                </a:moveTo>
                <a:cubicBezTo>
                  <a:pt x="12042" y="23833"/>
                  <a:pt x="49337" y="-166"/>
                  <a:pt x="72249" y="1"/>
                </a:cubicBezTo>
              </a:path>
            </a:pathLst>
          </a:cu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37"/>
          <p:cNvSpPr/>
          <p:nvPr/>
        </p:nvSpPr>
        <p:spPr>
          <a:xfrm>
            <a:off x="439550" y="1302312"/>
            <a:ext cx="1371600" cy="1371600"/>
          </a:xfrm>
          <a:prstGeom prst="donut">
            <a:avLst>
              <a:gd fmla="val 11297" name="adj"/>
            </a:avLst>
          </a:prstGeom>
          <a:solidFill>
            <a:srgbClr val="FF830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824" name="Google Shape;824;p37"/>
          <p:cNvSpPr/>
          <p:nvPr/>
        </p:nvSpPr>
        <p:spPr>
          <a:xfrm>
            <a:off x="3886200" y="1302299"/>
            <a:ext cx="1371600" cy="1371600"/>
          </a:xfrm>
          <a:prstGeom prst="donut">
            <a:avLst>
              <a:gd fmla="val 11297" name="adj"/>
            </a:avLst>
          </a:prstGeom>
          <a:solidFill>
            <a:srgbClr val="008C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825" name="Google Shape;825;p37"/>
          <p:cNvSpPr/>
          <p:nvPr/>
        </p:nvSpPr>
        <p:spPr>
          <a:xfrm>
            <a:off x="2207850" y="2525737"/>
            <a:ext cx="1371600" cy="1371600"/>
          </a:xfrm>
          <a:prstGeom prst="donut">
            <a:avLst>
              <a:gd fmla="val 11297" name="adj"/>
            </a:avLst>
          </a:prstGeom>
          <a:solidFill>
            <a:srgbClr val="00A3A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826" name="Google Shape;826;p37"/>
          <p:cNvSpPr/>
          <p:nvPr/>
        </p:nvSpPr>
        <p:spPr>
          <a:xfrm>
            <a:off x="5625325" y="2525737"/>
            <a:ext cx="1371600" cy="1371600"/>
          </a:xfrm>
          <a:prstGeom prst="donut">
            <a:avLst>
              <a:gd fmla="val 1129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827" name="Google Shape;827;p37"/>
          <p:cNvSpPr/>
          <p:nvPr/>
        </p:nvSpPr>
        <p:spPr>
          <a:xfrm>
            <a:off x="7382100" y="1302312"/>
            <a:ext cx="1371600" cy="1371600"/>
          </a:xfrm>
          <a:prstGeom prst="donut">
            <a:avLst>
              <a:gd fmla="val 1129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828" name="Google Shape;828;p37"/>
          <p:cNvSpPr/>
          <p:nvPr/>
        </p:nvSpPr>
        <p:spPr>
          <a:xfrm>
            <a:off x="523277" y="3196262"/>
            <a:ext cx="1204146" cy="417582"/>
          </a:xfrm>
          <a:prstGeom prst="flowChartTerminato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1000"/>
              <a:buFont typeface="Roboto Light"/>
              <a:buNone/>
            </a:pPr>
            <a:r>
              <a:rPr b="0" i="0" lang="en" sz="1000" u="none" cap="none" strike="noStrike">
                <a:solidFill>
                  <a:schemeClr val="accent1"/>
                </a:solidFill>
                <a:latin typeface="Roboto Light"/>
                <a:ea typeface="Roboto Light"/>
                <a:cs typeface="Roboto Light"/>
                <a:sym typeface="Roboto Light"/>
              </a:rPr>
              <a:t>DATA FLOW</a:t>
            </a:r>
            <a:endParaRPr b="0" i="0" sz="1000" u="none" cap="none" strike="noStrike">
              <a:solidFill>
                <a:schemeClr val="accent1"/>
              </a:solidFill>
              <a:latin typeface="Roboto Light"/>
              <a:ea typeface="Roboto Light"/>
              <a:cs typeface="Roboto Light"/>
              <a:sym typeface="Roboto Light"/>
            </a:endParaRPr>
          </a:p>
        </p:txBody>
      </p:sp>
      <p:sp>
        <p:nvSpPr>
          <p:cNvPr id="829" name="Google Shape;829;p37"/>
          <p:cNvSpPr/>
          <p:nvPr/>
        </p:nvSpPr>
        <p:spPr>
          <a:xfrm>
            <a:off x="2291577" y="1557687"/>
            <a:ext cx="1204146" cy="417582"/>
          </a:xfrm>
          <a:prstGeom prst="flowChartTerminator">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1000"/>
              <a:buFont typeface="Roboto Light"/>
              <a:buNone/>
            </a:pPr>
            <a:r>
              <a:rPr b="0" i="0" lang="en" sz="1000" u="none" cap="none" strike="noStrike">
                <a:solidFill>
                  <a:schemeClr val="accent2"/>
                </a:solidFill>
                <a:latin typeface="Roboto Light"/>
                <a:ea typeface="Roboto Light"/>
                <a:cs typeface="Roboto Light"/>
                <a:sym typeface="Roboto Light"/>
              </a:rPr>
              <a:t>DATA ENGINEERING</a:t>
            </a:r>
            <a:endParaRPr b="0" i="0" sz="1000" u="none" cap="none" strike="noStrike">
              <a:solidFill>
                <a:schemeClr val="accent2"/>
              </a:solidFill>
              <a:latin typeface="Roboto Light"/>
              <a:ea typeface="Roboto Light"/>
              <a:cs typeface="Roboto Light"/>
              <a:sym typeface="Roboto Light"/>
            </a:endParaRPr>
          </a:p>
        </p:txBody>
      </p:sp>
      <p:sp>
        <p:nvSpPr>
          <p:cNvPr id="830" name="Google Shape;830;p37"/>
          <p:cNvSpPr/>
          <p:nvPr/>
        </p:nvSpPr>
        <p:spPr>
          <a:xfrm>
            <a:off x="3969927" y="3196262"/>
            <a:ext cx="1204146" cy="417582"/>
          </a:xfrm>
          <a:prstGeom prst="flowChartTerminator">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3"/>
              </a:buClr>
              <a:buSzPts val="1000"/>
              <a:buFont typeface="Roboto Light"/>
              <a:buNone/>
            </a:pPr>
            <a:r>
              <a:rPr b="0" i="0" lang="en" sz="1000" u="none" cap="none" strike="noStrike">
                <a:solidFill>
                  <a:schemeClr val="accent3"/>
                </a:solidFill>
                <a:latin typeface="Roboto Light"/>
                <a:ea typeface="Roboto Light"/>
                <a:cs typeface="Roboto Light"/>
                <a:sym typeface="Roboto Light"/>
              </a:rPr>
              <a:t>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accent3"/>
              </a:buClr>
              <a:buSzPts val="1000"/>
              <a:buFont typeface="Roboto Light"/>
              <a:buNone/>
            </a:pPr>
            <a:r>
              <a:rPr b="0" i="0" lang="en" sz="1000" u="none" cap="none" strike="noStrike">
                <a:solidFill>
                  <a:schemeClr val="accent3"/>
                </a:solidFill>
                <a:latin typeface="Roboto Light"/>
                <a:ea typeface="Roboto Light"/>
                <a:cs typeface="Roboto Light"/>
                <a:sym typeface="Roboto Light"/>
              </a:rPr>
              <a:t>WAREHOUSE</a:t>
            </a:r>
            <a:endParaRPr b="0" i="0" sz="1400" u="none" cap="none" strike="noStrike">
              <a:solidFill>
                <a:srgbClr val="000000"/>
              </a:solidFill>
              <a:latin typeface="Arial"/>
              <a:ea typeface="Arial"/>
              <a:cs typeface="Arial"/>
              <a:sym typeface="Arial"/>
            </a:endParaRPr>
          </a:p>
        </p:txBody>
      </p:sp>
      <p:sp>
        <p:nvSpPr>
          <p:cNvPr id="831" name="Google Shape;831;p37"/>
          <p:cNvSpPr/>
          <p:nvPr/>
        </p:nvSpPr>
        <p:spPr>
          <a:xfrm>
            <a:off x="5709052" y="1557687"/>
            <a:ext cx="1204146" cy="417582"/>
          </a:xfrm>
          <a:prstGeom prst="flowChartTerminator">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1000"/>
              <a:buFont typeface="Roboto Light"/>
              <a:buNone/>
            </a:pPr>
            <a:r>
              <a:rPr b="0" i="0" lang="en" sz="1000" u="none" cap="none" strike="noStrike">
                <a:solidFill>
                  <a:schemeClr val="accent4"/>
                </a:solidFill>
                <a:latin typeface="Roboto Light"/>
                <a:ea typeface="Roboto Light"/>
                <a:cs typeface="Roboto Light"/>
                <a:sym typeface="Roboto Light"/>
              </a:rPr>
              <a:t>MACHINE LEARNING</a:t>
            </a:r>
            <a:endParaRPr b="0" i="0" sz="1000" u="none" cap="none" strike="noStrike">
              <a:solidFill>
                <a:schemeClr val="accent4"/>
              </a:solidFill>
              <a:latin typeface="Roboto Light"/>
              <a:ea typeface="Roboto Light"/>
              <a:cs typeface="Roboto Light"/>
              <a:sym typeface="Roboto Light"/>
            </a:endParaRPr>
          </a:p>
        </p:txBody>
      </p:sp>
      <p:sp>
        <p:nvSpPr>
          <p:cNvPr id="832" name="Google Shape;832;p37"/>
          <p:cNvSpPr/>
          <p:nvPr/>
        </p:nvSpPr>
        <p:spPr>
          <a:xfrm>
            <a:off x="7465827" y="3238212"/>
            <a:ext cx="1204146" cy="417582"/>
          </a:xfrm>
          <a:prstGeom prst="flowChartTerminato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5"/>
                </a:solidFill>
                <a:latin typeface="Roboto Light"/>
                <a:ea typeface="Roboto Light"/>
                <a:cs typeface="Roboto Light"/>
                <a:sym typeface="Roboto Light"/>
              </a:rPr>
              <a:t>DATA VISUALIZATION</a:t>
            </a:r>
            <a:endParaRPr b="0" i="0" sz="1400" u="none" cap="none" strike="noStrike">
              <a:solidFill>
                <a:srgbClr val="000000"/>
              </a:solidFill>
              <a:latin typeface="Arial"/>
              <a:ea typeface="Arial"/>
              <a:cs typeface="Arial"/>
              <a:sym typeface="Arial"/>
            </a:endParaRPr>
          </a:p>
        </p:txBody>
      </p:sp>
      <p:sp>
        <p:nvSpPr>
          <p:cNvPr id="833" name="Google Shape;833;p37"/>
          <p:cNvSpPr txBox="1"/>
          <p:nvPr/>
        </p:nvSpPr>
        <p:spPr>
          <a:xfrm>
            <a:off x="711650" y="1765952"/>
            <a:ext cx="8274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1"/>
                </a:solidFill>
                <a:latin typeface="Roboto"/>
                <a:ea typeface="Roboto"/>
                <a:cs typeface="Roboto"/>
                <a:sym typeface="Roboto"/>
              </a:rPr>
              <a:t>INGEST</a:t>
            </a:r>
            <a:endParaRPr b="0" i="0" sz="1400" u="none" cap="none" strike="noStrike">
              <a:solidFill>
                <a:schemeClr val="accent1"/>
              </a:solidFill>
              <a:latin typeface="Roboto"/>
              <a:ea typeface="Roboto"/>
              <a:cs typeface="Roboto"/>
              <a:sym typeface="Roboto"/>
            </a:endParaRPr>
          </a:p>
        </p:txBody>
      </p:sp>
      <p:sp>
        <p:nvSpPr>
          <p:cNvPr id="834" name="Google Shape;834;p37"/>
          <p:cNvSpPr txBox="1"/>
          <p:nvPr/>
        </p:nvSpPr>
        <p:spPr>
          <a:xfrm>
            <a:off x="2423600" y="3012452"/>
            <a:ext cx="9573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2"/>
                </a:solidFill>
                <a:latin typeface="Roboto"/>
                <a:ea typeface="Roboto"/>
                <a:cs typeface="Roboto"/>
                <a:sym typeface="Roboto"/>
              </a:rPr>
              <a:t>PREPARE</a:t>
            </a:r>
            <a:endParaRPr b="0" i="0" sz="1400" u="none" cap="none" strike="noStrike">
              <a:solidFill>
                <a:schemeClr val="accent2"/>
              </a:solidFill>
              <a:latin typeface="Roboto"/>
              <a:ea typeface="Roboto"/>
              <a:cs typeface="Roboto"/>
              <a:sym typeface="Roboto"/>
            </a:endParaRPr>
          </a:p>
        </p:txBody>
      </p:sp>
      <p:sp>
        <p:nvSpPr>
          <p:cNvPr id="835" name="Google Shape;835;p37"/>
          <p:cNvSpPr txBox="1"/>
          <p:nvPr/>
        </p:nvSpPr>
        <p:spPr>
          <a:xfrm>
            <a:off x="4093350" y="1765952"/>
            <a:ext cx="9573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3"/>
                </a:solidFill>
                <a:latin typeface="Roboto"/>
                <a:ea typeface="Roboto"/>
                <a:cs typeface="Roboto"/>
                <a:sym typeface="Roboto"/>
              </a:rPr>
              <a:t>ANALYZE</a:t>
            </a:r>
            <a:endParaRPr b="0" i="0" sz="1400" u="none" cap="none" strike="noStrike">
              <a:solidFill>
                <a:schemeClr val="accent3"/>
              </a:solidFill>
              <a:latin typeface="Roboto"/>
              <a:ea typeface="Roboto"/>
              <a:cs typeface="Roboto"/>
              <a:sym typeface="Roboto"/>
            </a:endParaRPr>
          </a:p>
        </p:txBody>
      </p:sp>
      <p:sp>
        <p:nvSpPr>
          <p:cNvPr id="836" name="Google Shape;836;p37"/>
          <p:cNvSpPr txBox="1"/>
          <p:nvPr/>
        </p:nvSpPr>
        <p:spPr>
          <a:xfrm>
            <a:off x="5863913" y="3005852"/>
            <a:ext cx="8982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4"/>
                </a:solidFill>
                <a:latin typeface="Roboto"/>
                <a:ea typeface="Roboto"/>
                <a:cs typeface="Roboto"/>
                <a:sym typeface="Roboto"/>
              </a:rPr>
              <a:t>PREDICT</a:t>
            </a:r>
            <a:endParaRPr b="0" i="0" sz="1400" u="none" cap="none" strike="noStrike">
              <a:solidFill>
                <a:schemeClr val="accent4"/>
              </a:solidFill>
              <a:latin typeface="Roboto"/>
              <a:ea typeface="Roboto"/>
              <a:cs typeface="Roboto"/>
              <a:sym typeface="Roboto"/>
            </a:endParaRPr>
          </a:p>
        </p:txBody>
      </p:sp>
      <p:sp>
        <p:nvSpPr>
          <p:cNvPr id="837" name="Google Shape;837;p37"/>
          <p:cNvSpPr txBox="1"/>
          <p:nvPr/>
        </p:nvSpPr>
        <p:spPr>
          <a:xfrm>
            <a:off x="7633650" y="1789202"/>
            <a:ext cx="8982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5"/>
                </a:solidFill>
                <a:latin typeface="Roboto"/>
                <a:ea typeface="Roboto"/>
                <a:cs typeface="Roboto"/>
                <a:sym typeface="Roboto"/>
              </a:rPr>
              <a:t>PUBLISH</a:t>
            </a:r>
            <a:endParaRPr b="0" i="0" sz="1400" u="none" cap="none" strike="noStrike">
              <a:solidFill>
                <a:schemeClr val="accent5"/>
              </a:solidFill>
              <a:latin typeface="Roboto"/>
              <a:ea typeface="Roboto"/>
              <a:cs typeface="Roboto"/>
              <a:sym typeface="Roboto"/>
            </a:endParaRPr>
          </a:p>
        </p:txBody>
      </p:sp>
      <p:sp>
        <p:nvSpPr>
          <p:cNvPr id="838" name="Google Shape;838;p37"/>
          <p:cNvSpPr txBox="1"/>
          <p:nvPr/>
        </p:nvSpPr>
        <p:spPr>
          <a:xfrm>
            <a:off x="855650" y="2691012"/>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400"/>
              <a:buFont typeface="Roboto"/>
              <a:buNone/>
            </a:pPr>
            <a:r>
              <a:rPr b="0" i="0" lang="en" sz="2400" u="none" cap="none" strike="noStrike">
                <a:solidFill>
                  <a:schemeClr val="accent1"/>
                </a:solidFill>
                <a:latin typeface="Roboto"/>
                <a:ea typeface="Roboto"/>
                <a:cs typeface="Roboto"/>
                <a:sym typeface="Roboto"/>
              </a:rPr>
              <a:t>01</a:t>
            </a:r>
            <a:endParaRPr b="0" i="0" sz="2400" u="none" cap="none" strike="noStrike">
              <a:solidFill>
                <a:schemeClr val="accent1"/>
              </a:solidFill>
              <a:latin typeface="Roboto"/>
              <a:ea typeface="Roboto"/>
              <a:cs typeface="Roboto"/>
              <a:sym typeface="Roboto"/>
            </a:endParaRPr>
          </a:p>
        </p:txBody>
      </p:sp>
      <p:sp>
        <p:nvSpPr>
          <p:cNvPr id="839" name="Google Shape;839;p37"/>
          <p:cNvSpPr txBox="1"/>
          <p:nvPr/>
        </p:nvSpPr>
        <p:spPr>
          <a:xfrm>
            <a:off x="4302300" y="2691012"/>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3"/>
              </a:buClr>
              <a:buSzPts val="2400"/>
              <a:buFont typeface="Roboto"/>
              <a:buNone/>
            </a:pPr>
            <a:r>
              <a:rPr b="0" i="0" lang="en" sz="2400" u="none" cap="none" strike="noStrike">
                <a:solidFill>
                  <a:schemeClr val="accent3"/>
                </a:solidFill>
                <a:latin typeface="Roboto"/>
                <a:ea typeface="Roboto"/>
                <a:cs typeface="Roboto"/>
                <a:sym typeface="Roboto"/>
              </a:rPr>
              <a:t>03</a:t>
            </a:r>
            <a:endParaRPr b="0" i="0" sz="2400" u="none" cap="none" strike="noStrike">
              <a:solidFill>
                <a:schemeClr val="accent3"/>
              </a:solidFill>
              <a:latin typeface="Roboto"/>
              <a:ea typeface="Roboto"/>
              <a:cs typeface="Roboto"/>
              <a:sym typeface="Roboto"/>
            </a:endParaRPr>
          </a:p>
        </p:txBody>
      </p:sp>
      <p:sp>
        <p:nvSpPr>
          <p:cNvPr id="840" name="Google Shape;840;p37"/>
          <p:cNvSpPr txBox="1"/>
          <p:nvPr/>
        </p:nvSpPr>
        <p:spPr>
          <a:xfrm>
            <a:off x="6041425" y="2054905"/>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2400"/>
              <a:buFont typeface="Roboto"/>
              <a:buNone/>
            </a:pPr>
            <a:r>
              <a:rPr b="0" i="0" lang="en" sz="2400" u="none" cap="none" strike="noStrike">
                <a:solidFill>
                  <a:schemeClr val="accent4"/>
                </a:solidFill>
                <a:latin typeface="Roboto"/>
                <a:ea typeface="Roboto"/>
                <a:cs typeface="Roboto"/>
                <a:sym typeface="Roboto"/>
              </a:rPr>
              <a:t>04</a:t>
            </a:r>
            <a:endParaRPr b="0" i="0" sz="2400" u="none" cap="none" strike="noStrike">
              <a:solidFill>
                <a:schemeClr val="accent4"/>
              </a:solidFill>
              <a:latin typeface="Roboto"/>
              <a:ea typeface="Roboto"/>
              <a:cs typeface="Roboto"/>
              <a:sym typeface="Roboto"/>
            </a:endParaRPr>
          </a:p>
        </p:txBody>
      </p:sp>
      <p:sp>
        <p:nvSpPr>
          <p:cNvPr id="841" name="Google Shape;841;p37"/>
          <p:cNvSpPr txBox="1"/>
          <p:nvPr/>
        </p:nvSpPr>
        <p:spPr>
          <a:xfrm>
            <a:off x="7798063" y="2691012"/>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2400"/>
              <a:buFont typeface="Roboto"/>
              <a:buNone/>
            </a:pPr>
            <a:r>
              <a:rPr b="0" i="0" lang="en" sz="2400" u="none" cap="none" strike="noStrike">
                <a:solidFill>
                  <a:schemeClr val="accent5"/>
                </a:solidFill>
                <a:latin typeface="Roboto"/>
                <a:ea typeface="Roboto"/>
                <a:cs typeface="Roboto"/>
                <a:sym typeface="Roboto"/>
              </a:rPr>
              <a:t>05</a:t>
            </a:r>
            <a:endParaRPr b="0" i="0" sz="2400" u="none" cap="none" strike="noStrike">
              <a:solidFill>
                <a:schemeClr val="accent5"/>
              </a:solidFill>
              <a:latin typeface="Roboto"/>
              <a:ea typeface="Roboto"/>
              <a:cs typeface="Roboto"/>
              <a:sym typeface="Roboto"/>
            </a:endParaRPr>
          </a:p>
        </p:txBody>
      </p:sp>
      <p:sp>
        <p:nvSpPr>
          <p:cNvPr id="842" name="Google Shape;842;p37"/>
          <p:cNvSpPr txBox="1"/>
          <p:nvPr/>
        </p:nvSpPr>
        <p:spPr>
          <a:xfrm>
            <a:off x="2623950" y="2041705"/>
            <a:ext cx="539400" cy="417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2400"/>
              <a:buFont typeface="Roboto"/>
              <a:buNone/>
            </a:pPr>
            <a:r>
              <a:rPr b="0" i="0" lang="en" sz="2400" u="none" cap="none" strike="noStrike">
                <a:solidFill>
                  <a:schemeClr val="accent2"/>
                </a:solidFill>
                <a:latin typeface="Roboto"/>
                <a:ea typeface="Roboto"/>
                <a:cs typeface="Roboto"/>
                <a:sym typeface="Roboto"/>
              </a:rPr>
              <a:t>02</a:t>
            </a:r>
            <a:endParaRPr b="0" i="0" sz="2400" u="none" cap="none" strike="noStrike">
              <a:solidFill>
                <a:schemeClr val="accent2"/>
              </a:solidFill>
              <a:latin typeface="Roboto"/>
              <a:ea typeface="Roboto"/>
              <a:cs typeface="Roboto"/>
              <a:sym typeface="Roboto"/>
            </a:endParaRPr>
          </a:p>
        </p:txBody>
      </p:sp>
      <p:grpSp>
        <p:nvGrpSpPr>
          <p:cNvPr id="843" name="Google Shape;843;p37"/>
          <p:cNvGrpSpPr/>
          <p:nvPr/>
        </p:nvGrpSpPr>
        <p:grpSpPr>
          <a:xfrm>
            <a:off x="1078496" y="4087939"/>
            <a:ext cx="7068004" cy="457200"/>
            <a:chOff x="1078496" y="4087939"/>
            <a:chExt cx="7068004" cy="457200"/>
          </a:xfrm>
        </p:grpSpPr>
        <p:sp>
          <p:nvSpPr>
            <p:cNvPr id="844" name="Google Shape;844;p37"/>
            <p:cNvSpPr txBox="1"/>
            <p:nvPr/>
          </p:nvSpPr>
          <p:spPr>
            <a:xfrm>
              <a:off x="1954800" y="4107744"/>
              <a:ext cx="6191700" cy="4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E6E6E6"/>
                </a:buClr>
                <a:buSzPts val="1400"/>
                <a:buFont typeface="Roboto"/>
                <a:buNone/>
              </a:pPr>
              <a:r>
                <a:rPr b="0" i="0" lang="en" sz="1400" u="none" cap="none" strike="noStrike">
                  <a:solidFill>
                    <a:schemeClr val="dk1"/>
                  </a:solidFill>
                  <a:latin typeface="Roboto"/>
                  <a:ea typeface="Roboto"/>
                  <a:cs typeface="Roboto"/>
                  <a:sym typeface="Roboto"/>
                </a:rPr>
                <a:t>SECURITY  |  GOVERNANCE  |  LINEAGE  |  MANAGEMENT  |  AUTOMATION</a:t>
              </a:r>
              <a:endParaRPr b="0" i="0" sz="1400" u="none" cap="none" strike="noStrike">
                <a:solidFill>
                  <a:schemeClr val="dk1"/>
                </a:solidFill>
                <a:latin typeface="Roboto"/>
                <a:ea typeface="Roboto"/>
                <a:cs typeface="Roboto"/>
                <a:sym typeface="Roboto"/>
              </a:endParaRPr>
            </a:p>
          </p:txBody>
        </p:sp>
        <p:pic>
          <p:nvPicPr>
            <p:cNvPr id="845" name="Google Shape;845;p37"/>
            <p:cNvPicPr preferRelativeResize="0"/>
            <p:nvPr/>
          </p:nvPicPr>
          <p:blipFill rotWithShape="1">
            <a:blip r:embed="rId3">
              <a:alphaModFix/>
            </a:blip>
            <a:srcRect b="0" l="0" r="0" t="0"/>
            <a:stretch/>
          </p:blipFill>
          <p:spPr>
            <a:xfrm>
              <a:off x="1078496" y="4087939"/>
              <a:ext cx="876301" cy="4572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38"/>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dk1"/>
              </a:buClr>
              <a:buSzPts val="2200"/>
              <a:buFont typeface="Lato"/>
              <a:buNone/>
            </a:pPr>
            <a:r>
              <a:rPr lang="en"/>
              <a:t>LAB 3 – OVERVIEW </a:t>
            </a:r>
            <a:endParaRPr/>
          </a:p>
        </p:txBody>
      </p:sp>
      <p:sp>
        <p:nvSpPr>
          <p:cNvPr id="851" name="Google Shape;851;p38"/>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p>
            <a:pPr indent="-228600" lvl="0" marL="457200" rtl="0" algn="l">
              <a:lnSpc>
                <a:spcPct val="100000"/>
              </a:lnSpc>
              <a:spcBef>
                <a:spcPts val="450"/>
              </a:spcBef>
              <a:spcAft>
                <a:spcPts val="0"/>
              </a:spcAft>
              <a:buSzPts val="1280"/>
              <a:buNone/>
            </a:pPr>
            <a:r>
              <a:t/>
            </a:r>
            <a:endParaRPr/>
          </a:p>
        </p:txBody>
      </p:sp>
      <p:sp>
        <p:nvSpPr>
          <p:cNvPr id="852" name="Google Shape;852;p38"/>
          <p:cNvSpPr txBox="1"/>
          <p:nvPr>
            <p:ph idx="2" type="body"/>
          </p:nvPr>
        </p:nvSpPr>
        <p:spPr>
          <a:xfrm>
            <a:off x="419099" y="1262100"/>
            <a:ext cx="8305800" cy="3267871"/>
          </a:xfrm>
          <a:prstGeom prst="rect">
            <a:avLst/>
          </a:prstGeom>
          <a:noFill/>
          <a:ln>
            <a:noFill/>
          </a:ln>
        </p:spPr>
        <p:txBody>
          <a:bodyPr anchorCtr="0" anchor="t" bIns="45700" lIns="91425" spcFirstLastPara="1" rIns="91425" wrap="square" tIns="45700">
            <a:noAutofit/>
          </a:bodyPr>
          <a:lstStyle/>
          <a:p>
            <a:pPr indent="-320040" lvl="0" marL="457200" rtl="0" algn="l">
              <a:lnSpc>
                <a:spcPct val="100000"/>
              </a:lnSpc>
              <a:spcBef>
                <a:spcPts val="450"/>
              </a:spcBef>
              <a:spcAft>
                <a:spcPts val="0"/>
              </a:spcAft>
              <a:buClr>
                <a:srgbClr val="BFBFBF"/>
              </a:buClr>
              <a:buSzPts val="1440"/>
              <a:buChar char="•"/>
            </a:pPr>
            <a:r>
              <a:rPr lang="en"/>
              <a:t>CDW tour</a:t>
            </a:r>
            <a:endParaRPr/>
          </a:p>
          <a:p>
            <a:pPr indent="-320040" lvl="0" marL="457200" rtl="0" algn="l">
              <a:lnSpc>
                <a:spcPct val="100000"/>
              </a:lnSpc>
              <a:spcBef>
                <a:spcPts val="450"/>
              </a:spcBef>
              <a:spcAft>
                <a:spcPts val="0"/>
              </a:spcAft>
              <a:buClr>
                <a:srgbClr val="BFBFBF"/>
              </a:buClr>
              <a:buSzPts val="1440"/>
              <a:buChar char="•"/>
            </a:pPr>
            <a:r>
              <a:rPr lang="en"/>
              <a:t>Query data from Open Lakehouse</a:t>
            </a:r>
            <a:endParaRPr/>
          </a:p>
          <a:p>
            <a:pPr indent="-320040" lvl="0" marL="457200" rtl="0" algn="l">
              <a:lnSpc>
                <a:spcPct val="100000"/>
              </a:lnSpc>
              <a:spcBef>
                <a:spcPts val="450"/>
              </a:spcBef>
              <a:spcAft>
                <a:spcPts val="0"/>
              </a:spcAft>
              <a:buClr>
                <a:srgbClr val="BFBFBF"/>
              </a:buClr>
              <a:buSzPts val="1440"/>
              <a:buChar char="•"/>
            </a:pPr>
            <a:r>
              <a:rPr lang="en"/>
              <a:t>Build a dashboard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39"/>
          <p:cNvSpPr txBox="1"/>
          <p:nvPr>
            <p:ph type="title"/>
          </p:nvPr>
        </p:nvSpPr>
        <p:spPr>
          <a:xfrm>
            <a:off x="502920" y="731520"/>
            <a:ext cx="2194500" cy="11430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2000"/>
              <a:buNone/>
            </a:pPr>
            <a:r>
              <a:rPr lang="en"/>
              <a:t>DATA WAREHOUSE</a:t>
            </a:r>
            <a:endParaRPr/>
          </a:p>
        </p:txBody>
      </p:sp>
      <p:pic>
        <p:nvPicPr>
          <p:cNvPr id="858" name="Google Shape;858;p39"/>
          <p:cNvPicPr preferRelativeResize="0"/>
          <p:nvPr/>
        </p:nvPicPr>
        <p:blipFill rotWithShape="1">
          <a:blip r:embed="rId3">
            <a:alphaModFix/>
          </a:blip>
          <a:srcRect b="0" l="0" r="0" t="0"/>
          <a:stretch/>
        </p:blipFill>
        <p:spPr>
          <a:xfrm>
            <a:off x="2949000" y="609600"/>
            <a:ext cx="6060899" cy="4171949"/>
          </a:xfrm>
          <a:prstGeom prst="rect">
            <a:avLst/>
          </a:prstGeom>
          <a:noFill/>
          <a:ln cap="flat" cmpd="sng" w="9525">
            <a:solidFill>
              <a:srgbClr val="000000"/>
            </a:solidFill>
            <a:prstDash val="solid"/>
            <a:round/>
            <a:headEnd len="sm" w="sm" type="none"/>
            <a:tailEnd len="sm" w="sm" type="none"/>
          </a:ln>
        </p:spPr>
      </p:pic>
      <p:sp>
        <p:nvSpPr>
          <p:cNvPr id="859" name="Google Shape;859;p39"/>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p>
            <a:pPr indent="-137160" lvl="0" marL="137160" rtl="0" algn="l">
              <a:lnSpc>
                <a:spcPct val="100000"/>
              </a:lnSpc>
              <a:spcBef>
                <a:spcPts val="0"/>
              </a:spcBef>
              <a:spcAft>
                <a:spcPts val="0"/>
              </a:spcAft>
              <a:buSzPts val="1000"/>
              <a:buChar char="•"/>
            </a:pPr>
            <a:r>
              <a:rPr lang="en"/>
              <a:t>Automated Capacity Planning</a:t>
            </a:r>
            <a:endParaRPr/>
          </a:p>
          <a:p>
            <a:pPr indent="-137160" lvl="0" marL="137160" rtl="0" algn="l">
              <a:lnSpc>
                <a:spcPct val="100000"/>
              </a:lnSpc>
              <a:spcBef>
                <a:spcPts val="0"/>
              </a:spcBef>
              <a:spcAft>
                <a:spcPts val="0"/>
              </a:spcAft>
              <a:buSzPts val="1000"/>
              <a:buChar char="•"/>
            </a:pPr>
            <a:r>
              <a:rPr lang="en"/>
              <a:t>Ease of Provisioning</a:t>
            </a:r>
            <a:endParaRPr/>
          </a:p>
          <a:p>
            <a:pPr indent="-137160" lvl="0" marL="137160" rtl="0" algn="l">
              <a:lnSpc>
                <a:spcPct val="100000"/>
              </a:lnSpc>
              <a:spcBef>
                <a:spcPts val="0"/>
              </a:spcBef>
              <a:spcAft>
                <a:spcPts val="0"/>
              </a:spcAft>
              <a:buSzPts val="1000"/>
              <a:buChar char="•"/>
            </a:pPr>
            <a:r>
              <a:rPr lang="en"/>
              <a:t>Auto-Scaling</a:t>
            </a:r>
            <a:endParaRPr/>
          </a:p>
          <a:p>
            <a:pPr indent="-137160" lvl="0" marL="137160" rtl="0" algn="l">
              <a:lnSpc>
                <a:spcPct val="100000"/>
              </a:lnSpc>
              <a:spcBef>
                <a:spcPts val="0"/>
              </a:spcBef>
              <a:spcAft>
                <a:spcPts val="0"/>
              </a:spcAft>
              <a:buSzPts val="1000"/>
              <a:buChar char="•"/>
            </a:pPr>
            <a:r>
              <a:rPr lang="en"/>
              <a:t>Resource Isolation</a:t>
            </a:r>
            <a:endParaRPr/>
          </a:p>
          <a:p>
            <a:pPr indent="-137160" lvl="0" marL="137160" rtl="0" algn="l">
              <a:lnSpc>
                <a:spcPct val="100000"/>
              </a:lnSpc>
              <a:spcBef>
                <a:spcPts val="0"/>
              </a:spcBef>
              <a:spcAft>
                <a:spcPts val="0"/>
              </a:spcAft>
              <a:buSzPts val="1000"/>
              <a:buChar char="•"/>
            </a:pPr>
            <a:r>
              <a:rPr lang="en"/>
              <a:t>High Concurrency</a:t>
            </a:r>
            <a:endParaRPr/>
          </a:p>
          <a:p>
            <a:pPr indent="-137160" lvl="0" marL="137160" rtl="0" algn="l">
              <a:lnSpc>
                <a:spcPct val="100000"/>
              </a:lnSpc>
              <a:spcBef>
                <a:spcPts val="0"/>
              </a:spcBef>
              <a:spcAft>
                <a:spcPts val="0"/>
              </a:spcAft>
              <a:buSzPts val="1000"/>
              <a:buChar char="•"/>
            </a:pPr>
            <a:r>
              <a:rPr lang="en"/>
              <a:t>Infrastructure optimized for Performance</a:t>
            </a:r>
            <a:endParaRPr/>
          </a:p>
          <a:p>
            <a:pPr indent="-137160" lvl="0" marL="137160" rtl="0" algn="l">
              <a:lnSpc>
                <a:spcPct val="100000"/>
              </a:lnSpc>
              <a:spcBef>
                <a:spcPts val="0"/>
              </a:spcBef>
              <a:spcAft>
                <a:spcPts val="0"/>
              </a:spcAft>
              <a:buSzPts val="1000"/>
              <a:buChar char="•"/>
            </a:pPr>
            <a:r>
              <a:rPr lang="en"/>
              <a:t>Choice of two DW engines: Hive and Impala, now Unified Analytics</a:t>
            </a:r>
            <a:endParaRPr/>
          </a:p>
          <a:p>
            <a:pPr indent="-137160" lvl="0" marL="137160" rtl="0" algn="l">
              <a:lnSpc>
                <a:spcPct val="100000"/>
              </a:lnSpc>
              <a:spcBef>
                <a:spcPts val="0"/>
              </a:spcBef>
              <a:spcAft>
                <a:spcPts val="0"/>
              </a:spcAft>
              <a:buSzPts val="1000"/>
              <a:buChar char="•"/>
            </a:pPr>
            <a:r>
              <a:rPr lang="en"/>
              <a:t>Fully integrated with Iceberg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40"/>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LAB 3 – COMPONENTS</a:t>
            </a:r>
            <a:endParaRPr/>
          </a:p>
        </p:txBody>
      </p:sp>
      <p:sp>
        <p:nvSpPr>
          <p:cNvPr id="865" name="Google Shape;865;p40"/>
          <p:cNvSpPr txBox="1"/>
          <p:nvPr/>
        </p:nvSpPr>
        <p:spPr>
          <a:xfrm>
            <a:off x="2247899" y="1488240"/>
            <a:ext cx="4400327"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A5A5A5"/>
                </a:solidFill>
                <a:latin typeface="Roboto"/>
                <a:ea typeface="Roboto"/>
                <a:cs typeface="Roboto"/>
                <a:sym typeface="Roboto"/>
              </a:rPr>
              <a:t>Hue is the open-source analytics workbench designed for fast data discovery, intelligent query assistance, and seamless collaboration. Bridge the gap between IT and the business for trusted self-service analytics.</a:t>
            </a:r>
            <a:endParaRPr b="0" i="0" sz="1400" u="none" cap="none" strike="noStrike">
              <a:solidFill>
                <a:srgbClr val="000000"/>
              </a:solidFill>
              <a:latin typeface="Arial"/>
              <a:ea typeface="Arial"/>
              <a:cs typeface="Arial"/>
              <a:sym typeface="Arial"/>
            </a:endParaRPr>
          </a:p>
        </p:txBody>
      </p:sp>
      <p:sp>
        <p:nvSpPr>
          <p:cNvPr id="866" name="Google Shape;866;p40"/>
          <p:cNvSpPr txBox="1"/>
          <p:nvPr/>
        </p:nvSpPr>
        <p:spPr>
          <a:xfrm>
            <a:off x="2377440" y="3175257"/>
            <a:ext cx="4722608" cy="107721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 sz="1600" u="none" cap="none" strike="noStrike">
                <a:solidFill>
                  <a:srgbClr val="A5A5A5"/>
                </a:solidFill>
                <a:latin typeface="Roboto"/>
                <a:ea typeface="Roboto"/>
                <a:cs typeface="Roboto"/>
                <a:sym typeface="Roboto"/>
              </a:rPr>
              <a:t>Impala provides high-performance, low-latency SQL queries on data storage layer. The fast response for queries enables interactive exploration and fine-tuning of analytic queries.</a:t>
            </a:r>
            <a:endParaRPr b="0" i="0" sz="1400" u="none" cap="none" strike="noStrike">
              <a:solidFill>
                <a:srgbClr val="000000"/>
              </a:solidFill>
              <a:latin typeface="Arial"/>
              <a:ea typeface="Arial"/>
              <a:cs typeface="Arial"/>
              <a:sym typeface="Arial"/>
            </a:endParaRPr>
          </a:p>
        </p:txBody>
      </p:sp>
      <p:sp>
        <p:nvSpPr>
          <p:cNvPr id="867" name="Google Shape;867;p40"/>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p>
            <a:pPr indent="-228600" lvl="0" marL="457200" rtl="0" algn="l">
              <a:lnSpc>
                <a:spcPct val="100000"/>
              </a:lnSpc>
              <a:spcBef>
                <a:spcPts val="450"/>
              </a:spcBef>
              <a:spcAft>
                <a:spcPts val="0"/>
              </a:spcAft>
              <a:buSzPts val="1280"/>
              <a:buNone/>
            </a:pPr>
            <a:r>
              <a:t/>
            </a:r>
            <a:endParaRPr/>
          </a:p>
        </p:txBody>
      </p:sp>
      <p:pic>
        <p:nvPicPr>
          <p:cNvPr id="868" name="Google Shape;868;p40"/>
          <p:cNvPicPr preferRelativeResize="0"/>
          <p:nvPr/>
        </p:nvPicPr>
        <p:blipFill rotWithShape="1">
          <a:blip r:embed="rId3">
            <a:alphaModFix/>
          </a:blip>
          <a:srcRect b="0" l="0" r="0" t="0"/>
          <a:stretch/>
        </p:blipFill>
        <p:spPr>
          <a:xfrm>
            <a:off x="419100" y="1663902"/>
            <a:ext cx="1732429" cy="433107"/>
          </a:xfrm>
          <a:prstGeom prst="rect">
            <a:avLst/>
          </a:prstGeom>
          <a:noFill/>
          <a:ln>
            <a:noFill/>
          </a:ln>
        </p:spPr>
      </p:pic>
      <p:pic>
        <p:nvPicPr>
          <p:cNvPr id="869" name="Google Shape;869;p40"/>
          <p:cNvPicPr preferRelativeResize="0"/>
          <p:nvPr/>
        </p:nvPicPr>
        <p:blipFill rotWithShape="1">
          <a:blip r:embed="rId4">
            <a:alphaModFix/>
          </a:blip>
          <a:srcRect b="0" l="0" r="0" t="0"/>
          <a:stretch/>
        </p:blipFill>
        <p:spPr>
          <a:xfrm>
            <a:off x="7627172" y="2901995"/>
            <a:ext cx="715063" cy="17089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41"/>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LAB 3 – COMPONENTS</a:t>
            </a:r>
            <a:endParaRPr/>
          </a:p>
        </p:txBody>
      </p:sp>
      <p:pic>
        <p:nvPicPr>
          <p:cNvPr descr="GitHub - apache/iceberg: Apache Iceberg" id="875" name="Google Shape;875;p41"/>
          <p:cNvPicPr preferRelativeResize="0"/>
          <p:nvPr/>
        </p:nvPicPr>
        <p:blipFill rotWithShape="1">
          <a:blip r:embed="rId3">
            <a:alphaModFix/>
          </a:blip>
          <a:srcRect b="0" l="0" r="0" t="0"/>
          <a:stretch/>
        </p:blipFill>
        <p:spPr>
          <a:xfrm>
            <a:off x="419100" y="1044719"/>
            <a:ext cx="1843051" cy="502359"/>
          </a:xfrm>
          <a:prstGeom prst="rect">
            <a:avLst/>
          </a:prstGeom>
          <a:noFill/>
          <a:ln>
            <a:noFill/>
          </a:ln>
        </p:spPr>
      </p:pic>
      <p:sp>
        <p:nvSpPr>
          <p:cNvPr id="876" name="Google Shape;876;p41"/>
          <p:cNvSpPr/>
          <p:nvPr/>
        </p:nvSpPr>
        <p:spPr>
          <a:xfrm>
            <a:off x="219407" y="1547078"/>
            <a:ext cx="2839800" cy="2926200"/>
          </a:xfrm>
          <a:prstGeom prst="roundRect">
            <a:avLst>
              <a:gd fmla="val 16667" name="adj"/>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1350"/>
              <a:buFont typeface="Lato"/>
              <a:buNone/>
            </a:pPr>
            <a:r>
              <a:rPr b="0" i="0" lang="en" sz="1350" u="none" cap="none" strike="noStrike">
                <a:solidFill>
                  <a:schemeClr val="dk1"/>
                </a:solidFill>
                <a:latin typeface="Lato"/>
                <a:ea typeface="Lato"/>
                <a:cs typeface="Lato"/>
                <a:sym typeface="Lato"/>
              </a:rPr>
              <a:t>DATA WAREHOUSE</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chemeClr val="dk1"/>
              </a:buClr>
              <a:buSzPts val="1700"/>
              <a:buFont typeface="Roboto"/>
              <a:buNone/>
            </a:pPr>
            <a:r>
              <a:t/>
            </a:r>
            <a:endParaRPr b="1"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700"/>
              <a:buFont typeface="Roboto"/>
              <a:buNone/>
            </a:pPr>
            <a:r>
              <a:t/>
            </a:r>
            <a:endParaRPr b="1"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700"/>
              <a:buFont typeface="Roboto"/>
              <a:buNone/>
            </a:pPr>
            <a:r>
              <a:t/>
            </a:r>
            <a:endParaRPr b="1"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700"/>
              <a:buFont typeface="Roboto"/>
              <a:buNone/>
            </a:pPr>
            <a:r>
              <a:t/>
            </a:r>
            <a:endParaRPr b="1"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700"/>
              <a:buFont typeface="Roboto"/>
              <a:buNone/>
            </a:pPr>
            <a:r>
              <a:t/>
            </a:r>
            <a:endParaRPr b="1"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700"/>
              <a:buFont typeface="Roboto"/>
              <a:buNone/>
            </a:pPr>
            <a:r>
              <a:t/>
            </a:r>
            <a:endParaRPr b="1" i="0" sz="1700" u="none" cap="none" strike="noStrike">
              <a:solidFill>
                <a:schemeClr val="dk1"/>
              </a:solidFill>
              <a:latin typeface="Roboto"/>
              <a:ea typeface="Roboto"/>
              <a:cs typeface="Roboto"/>
              <a:sym typeface="Roboto"/>
            </a:endParaRPr>
          </a:p>
          <a:p>
            <a:pPr indent="0" lvl="0" marL="0" marR="0" rtl="0" algn="l">
              <a:lnSpc>
                <a:spcPct val="100000"/>
              </a:lnSpc>
              <a:spcBef>
                <a:spcPts val="400"/>
              </a:spcBef>
              <a:spcAft>
                <a:spcPts val="0"/>
              </a:spcAft>
              <a:buClr>
                <a:srgbClr val="7F7F7F"/>
              </a:buClr>
              <a:buSzPts val="1200"/>
              <a:buFont typeface="Roboto"/>
              <a:buNone/>
            </a:pPr>
            <a:r>
              <a:rPr b="0" i="0" lang="en" sz="1200" u="none" cap="none" strike="noStrike">
                <a:solidFill>
                  <a:srgbClr val="7F7F7F"/>
                </a:solidFill>
                <a:latin typeface="Roboto"/>
                <a:ea typeface="Roboto"/>
                <a:cs typeface="Roboto"/>
                <a:sym typeface="Roboto"/>
              </a:rPr>
              <a:t>Highly curated</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400"/>
              </a:spcBef>
              <a:spcAft>
                <a:spcPts val="0"/>
              </a:spcAft>
              <a:buClr>
                <a:srgbClr val="7F7F7F"/>
              </a:buClr>
              <a:buSzPts val="1200"/>
              <a:buFont typeface="Roboto"/>
              <a:buNone/>
            </a:pPr>
            <a:r>
              <a:rPr b="0" i="0" lang="en" sz="1200" u="none" cap="none" strike="noStrike">
                <a:solidFill>
                  <a:srgbClr val="7F7F7F"/>
                </a:solidFill>
                <a:latin typeface="Roboto"/>
                <a:ea typeface="Roboto"/>
                <a:cs typeface="Roboto"/>
                <a:sym typeface="Roboto"/>
              </a:rPr>
              <a:t>Precise</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400"/>
              </a:spcBef>
              <a:spcAft>
                <a:spcPts val="0"/>
              </a:spcAft>
              <a:buClr>
                <a:srgbClr val="7F7F7F"/>
              </a:buClr>
              <a:buSzPts val="1200"/>
              <a:buFont typeface="Roboto"/>
              <a:buNone/>
            </a:pPr>
            <a:r>
              <a:rPr b="0" i="0" lang="en" sz="1200" u="none" cap="none" strike="noStrike">
                <a:solidFill>
                  <a:srgbClr val="7F7F7F"/>
                </a:solidFill>
                <a:latin typeface="Roboto"/>
                <a:ea typeface="Roboto"/>
                <a:cs typeface="Roboto"/>
                <a:sym typeface="Roboto"/>
              </a:rPr>
              <a:t>Complete</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400"/>
              </a:spcBef>
              <a:spcAft>
                <a:spcPts val="0"/>
              </a:spcAft>
              <a:buClr>
                <a:srgbClr val="7F7F7F"/>
              </a:buClr>
              <a:buSzPts val="1200"/>
              <a:buFont typeface="Roboto"/>
              <a:buNone/>
            </a:pPr>
            <a:r>
              <a:rPr b="0" i="0" lang="en" sz="1200" u="none" cap="none" strike="noStrike">
                <a:solidFill>
                  <a:srgbClr val="7F7F7F"/>
                </a:solidFill>
                <a:latin typeface="Roboto"/>
                <a:ea typeface="Roboto"/>
                <a:cs typeface="Roboto"/>
                <a:sym typeface="Roboto"/>
              </a:rPr>
              <a:t>Well governed</a:t>
            </a:r>
            <a:endParaRPr b="0" i="0" sz="1200" u="none" cap="none" strike="noStrike">
              <a:solidFill>
                <a:srgbClr val="7F7F7F"/>
              </a:solidFill>
              <a:latin typeface="Roboto"/>
              <a:ea typeface="Roboto"/>
              <a:cs typeface="Roboto"/>
              <a:sym typeface="Roboto"/>
            </a:endParaRPr>
          </a:p>
        </p:txBody>
      </p:sp>
      <p:sp>
        <p:nvSpPr>
          <p:cNvPr id="877" name="Google Shape;877;p41"/>
          <p:cNvSpPr/>
          <p:nvPr/>
        </p:nvSpPr>
        <p:spPr>
          <a:xfrm>
            <a:off x="3040395" y="1547078"/>
            <a:ext cx="2863500" cy="2926200"/>
          </a:xfrm>
          <a:prstGeom prst="roundRect">
            <a:avLst>
              <a:gd fmla="val 16667" name="adj"/>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350"/>
              <a:buFont typeface="Arial"/>
              <a:buNone/>
            </a:pPr>
            <a:r>
              <a:rPr b="0" i="0" lang="en" sz="1350" u="none" cap="none" strike="noStrike">
                <a:solidFill>
                  <a:schemeClr val="dk1"/>
                </a:solidFill>
                <a:latin typeface="Lato"/>
                <a:ea typeface="Lato"/>
                <a:cs typeface="Lato"/>
                <a:sym typeface="Lato"/>
              </a:rPr>
              <a:t>DATA LAKE</a:t>
            </a:r>
            <a:endParaRPr b="0" i="0" sz="135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chemeClr val="dk1"/>
              </a:buClr>
              <a:buSzPts val="1700"/>
              <a:buFont typeface="Roboto"/>
              <a:buNone/>
            </a:pPr>
            <a:r>
              <a:t/>
            </a:r>
            <a:endParaRPr b="1"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700"/>
              <a:buFont typeface="Roboto"/>
              <a:buNone/>
            </a:pPr>
            <a:r>
              <a:t/>
            </a:r>
            <a:endParaRPr b="1"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700"/>
              <a:buFont typeface="Roboto"/>
              <a:buNone/>
            </a:pPr>
            <a:r>
              <a:t/>
            </a:r>
            <a:endParaRPr b="1"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700"/>
              <a:buFont typeface="Roboto"/>
              <a:buNone/>
            </a:pPr>
            <a:r>
              <a:t/>
            </a:r>
            <a:endParaRPr b="1"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700"/>
              <a:buFont typeface="Roboto"/>
              <a:buNone/>
            </a:pPr>
            <a:r>
              <a:t/>
            </a:r>
            <a:endParaRPr b="1"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700"/>
              <a:buFont typeface="Roboto"/>
              <a:buNone/>
            </a:pPr>
            <a:r>
              <a:t/>
            </a:r>
            <a:endParaRPr b="1" i="0" sz="1700" u="none" cap="none" strike="noStrike">
              <a:solidFill>
                <a:schemeClr val="dk1"/>
              </a:solidFill>
              <a:latin typeface="Roboto"/>
              <a:ea typeface="Roboto"/>
              <a:cs typeface="Roboto"/>
              <a:sym typeface="Roboto"/>
            </a:endParaRPr>
          </a:p>
          <a:p>
            <a:pPr indent="0" lvl="0" marL="0" marR="0" rtl="0" algn="l">
              <a:lnSpc>
                <a:spcPct val="100000"/>
              </a:lnSpc>
              <a:spcBef>
                <a:spcPts val="400"/>
              </a:spcBef>
              <a:spcAft>
                <a:spcPts val="0"/>
              </a:spcAft>
              <a:buClr>
                <a:srgbClr val="000000"/>
              </a:buClr>
              <a:buSzPts val="1200"/>
              <a:buFont typeface="Arial"/>
              <a:buNone/>
            </a:pPr>
            <a:r>
              <a:rPr b="0" i="0" lang="en" sz="1200" u="none" cap="none" strike="noStrike">
                <a:solidFill>
                  <a:srgbClr val="7F7F7F"/>
                </a:solidFill>
                <a:latin typeface="Roboto"/>
                <a:ea typeface="Roboto"/>
                <a:cs typeface="Roboto"/>
                <a:sym typeface="Roboto"/>
              </a:rPr>
              <a:t>Varying curation</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400"/>
              </a:spcBef>
              <a:spcAft>
                <a:spcPts val="0"/>
              </a:spcAft>
              <a:buClr>
                <a:srgbClr val="000000"/>
              </a:buClr>
              <a:buSzPts val="1200"/>
              <a:buFont typeface="Arial"/>
              <a:buNone/>
            </a:pPr>
            <a:r>
              <a:rPr b="0" i="0" lang="en" sz="1200" u="none" cap="none" strike="noStrike">
                <a:solidFill>
                  <a:srgbClr val="7F7F7F"/>
                </a:solidFill>
                <a:latin typeface="Roboto"/>
                <a:ea typeface="Roboto"/>
                <a:cs typeface="Roboto"/>
                <a:sym typeface="Roboto"/>
              </a:rPr>
              <a:t>Degrees of accuracy</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400"/>
              </a:spcBef>
              <a:spcAft>
                <a:spcPts val="0"/>
              </a:spcAft>
              <a:buClr>
                <a:srgbClr val="000000"/>
              </a:buClr>
              <a:buSzPts val="1200"/>
              <a:buFont typeface="Arial"/>
              <a:buNone/>
            </a:pPr>
            <a:r>
              <a:rPr b="0" i="0" lang="en" sz="1200" u="none" cap="none" strike="noStrike">
                <a:solidFill>
                  <a:srgbClr val="7F7F7F"/>
                </a:solidFill>
                <a:latin typeface="Roboto"/>
                <a:ea typeface="Roboto"/>
                <a:cs typeface="Roboto"/>
                <a:sym typeface="Roboto"/>
              </a:rPr>
              <a:t>Semi, unstructured</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400"/>
              </a:spcBef>
              <a:spcAft>
                <a:spcPts val="0"/>
              </a:spcAft>
              <a:buClr>
                <a:srgbClr val="000000"/>
              </a:buClr>
              <a:buSzPts val="1200"/>
              <a:buFont typeface="Arial"/>
              <a:buNone/>
            </a:pPr>
            <a:r>
              <a:rPr b="0" i="0" lang="en" sz="1200" u="none" cap="none" strike="noStrike">
                <a:solidFill>
                  <a:srgbClr val="7F7F7F"/>
                </a:solidFill>
                <a:latin typeface="Roboto"/>
                <a:ea typeface="Roboto"/>
                <a:cs typeface="Roboto"/>
                <a:sym typeface="Roboto"/>
              </a:rPr>
              <a:t>High granularity</a:t>
            </a:r>
            <a:endParaRPr b="0" i="0" sz="1400" u="none" cap="none" strike="noStrike">
              <a:solidFill>
                <a:srgbClr val="000000"/>
              </a:solidFill>
              <a:latin typeface="Lato"/>
              <a:ea typeface="Lato"/>
              <a:cs typeface="Lato"/>
              <a:sym typeface="Lato"/>
            </a:endParaRPr>
          </a:p>
        </p:txBody>
      </p:sp>
      <p:sp>
        <p:nvSpPr>
          <p:cNvPr id="878" name="Google Shape;878;p41"/>
          <p:cNvSpPr/>
          <p:nvPr/>
        </p:nvSpPr>
        <p:spPr>
          <a:xfrm>
            <a:off x="2785277" y="2588222"/>
            <a:ext cx="735000" cy="753600"/>
          </a:xfrm>
          <a:prstGeom prst="mathPlus">
            <a:avLst>
              <a:gd fmla="val 23520" name="adj1"/>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accent1"/>
              </a:solidFill>
              <a:latin typeface="Roboto"/>
              <a:ea typeface="Roboto"/>
              <a:cs typeface="Roboto"/>
              <a:sym typeface="Roboto"/>
            </a:endParaRPr>
          </a:p>
        </p:txBody>
      </p:sp>
      <p:grpSp>
        <p:nvGrpSpPr>
          <p:cNvPr id="879" name="Google Shape;879;p41"/>
          <p:cNvGrpSpPr/>
          <p:nvPr/>
        </p:nvGrpSpPr>
        <p:grpSpPr>
          <a:xfrm>
            <a:off x="4145907" y="2390440"/>
            <a:ext cx="852240" cy="876635"/>
            <a:chOff x="9362440" y="2036445"/>
            <a:chExt cx="444500" cy="457200"/>
          </a:xfrm>
        </p:grpSpPr>
        <p:sp>
          <p:nvSpPr>
            <p:cNvPr id="880" name="Google Shape;880;p41"/>
            <p:cNvSpPr/>
            <p:nvPr/>
          </p:nvSpPr>
          <p:spPr>
            <a:xfrm>
              <a:off x="9387840" y="2036445"/>
              <a:ext cx="393700" cy="457200"/>
            </a:xfrm>
            <a:custGeom>
              <a:rect b="b" l="l" r="r" t="t"/>
              <a:pathLst>
                <a:path extrusionOk="0" h="457200" w="393700">
                  <a:moveTo>
                    <a:pt x="393700" y="457200"/>
                  </a:moveTo>
                  <a:lnTo>
                    <a:pt x="0" y="457200"/>
                  </a:lnTo>
                  <a:lnTo>
                    <a:pt x="0" y="0"/>
                  </a:lnTo>
                  <a:lnTo>
                    <a:pt x="393700" y="0"/>
                  </a:lnTo>
                  <a:lnTo>
                    <a:pt x="393700" y="203200"/>
                  </a:lnTo>
                  <a:lnTo>
                    <a:pt x="381000" y="203200"/>
                  </a:lnTo>
                  <a:lnTo>
                    <a:pt x="381000" y="12700"/>
                  </a:lnTo>
                  <a:lnTo>
                    <a:pt x="12700" y="12700"/>
                  </a:lnTo>
                  <a:lnTo>
                    <a:pt x="12700" y="444500"/>
                  </a:lnTo>
                  <a:lnTo>
                    <a:pt x="381000" y="444500"/>
                  </a:lnTo>
                  <a:lnTo>
                    <a:pt x="381000" y="254000"/>
                  </a:lnTo>
                  <a:lnTo>
                    <a:pt x="393700" y="2540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14141"/>
                </a:solidFill>
                <a:latin typeface="Lato"/>
                <a:ea typeface="Lato"/>
                <a:cs typeface="Lato"/>
                <a:sym typeface="Lato"/>
              </a:endParaRPr>
            </a:p>
          </p:txBody>
        </p:sp>
        <p:sp>
          <p:nvSpPr>
            <p:cNvPr id="881" name="Google Shape;881;p41"/>
            <p:cNvSpPr/>
            <p:nvPr/>
          </p:nvSpPr>
          <p:spPr>
            <a:xfrm>
              <a:off x="9362440" y="2233295"/>
              <a:ext cx="63500" cy="63500"/>
            </a:xfrm>
            <a:custGeom>
              <a:rect b="b" l="l" r="r" t="t"/>
              <a:pathLst>
                <a:path extrusionOk="0" h="63500" w="63500">
                  <a:moveTo>
                    <a:pt x="63500" y="31750"/>
                  </a:moveTo>
                  <a:cubicBezTo>
                    <a:pt x="63500" y="49285"/>
                    <a:pt x="49286" y="63500"/>
                    <a:pt x="31750" y="63500"/>
                  </a:cubicBezTo>
                  <a:cubicBezTo>
                    <a:pt x="14215" y="63500"/>
                    <a:pt x="0" y="49285"/>
                    <a:pt x="0" y="31750"/>
                  </a:cubicBezTo>
                  <a:cubicBezTo>
                    <a:pt x="0" y="14215"/>
                    <a:pt x="14215" y="0"/>
                    <a:pt x="31750" y="0"/>
                  </a:cubicBezTo>
                  <a:cubicBezTo>
                    <a:pt x="49286" y="0"/>
                    <a:pt x="63500" y="14215"/>
                    <a:pt x="63500" y="3175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14141"/>
                </a:solidFill>
                <a:latin typeface="Lato"/>
                <a:ea typeface="Lato"/>
                <a:cs typeface="Lato"/>
                <a:sym typeface="Lato"/>
              </a:endParaRPr>
            </a:p>
          </p:txBody>
        </p:sp>
        <p:sp>
          <p:nvSpPr>
            <p:cNvPr id="882" name="Google Shape;882;p41"/>
            <p:cNvSpPr/>
            <p:nvPr/>
          </p:nvSpPr>
          <p:spPr>
            <a:xfrm>
              <a:off x="9743440" y="2233295"/>
              <a:ext cx="63500" cy="63500"/>
            </a:xfrm>
            <a:custGeom>
              <a:rect b="b" l="l" r="r" t="t"/>
              <a:pathLst>
                <a:path extrusionOk="0" h="63500" w="63500">
                  <a:moveTo>
                    <a:pt x="31750" y="12700"/>
                  </a:moveTo>
                  <a:cubicBezTo>
                    <a:pt x="42545" y="12700"/>
                    <a:pt x="50800" y="20955"/>
                    <a:pt x="50800" y="31750"/>
                  </a:cubicBezTo>
                  <a:cubicBezTo>
                    <a:pt x="50800" y="42545"/>
                    <a:pt x="42545" y="50800"/>
                    <a:pt x="31750" y="50800"/>
                  </a:cubicBezTo>
                  <a:cubicBezTo>
                    <a:pt x="20955" y="50800"/>
                    <a:pt x="12700" y="42545"/>
                    <a:pt x="12700" y="31750"/>
                  </a:cubicBezTo>
                  <a:cubicBezTo>
                    <a:pt x="12700" y="20955"/>
                    <a:pt x="20955" y="12700"/>
                    <a:pt x="31750" y="12700"/>
                  </a:cubicBezTo>
                  <a:moveTo>
                    <a:pt x="31750" y="0"/>
                  </a:moveTo>
                  <a:cubicBezTo>
                    <a:pt x="13970" y="0"/>
                    <a:pt x="0" y="13970"/>
                    <a:pt x="0" y="31750"/>
                  </a:cubicBezTo>
                  <a:cubicBezTo>
                    <a:pt x="0" y="49530"/>
                    <a:pt x="13970" y="63500"/>
                    <a:pt x="31750" y="63500"/>
                  </a:cubicBezTo>
                  <a:cubicBezTo>
                    <a:pt x="49530" y="63500"/>
                    <a:pt x="63500" y="49530"/>
                    <a:pt x="63500" y="31750"/>
                  </a:cubicBezTo>
                  <a:cubicBezTo>
                    <a:pt x="63500" y="13970"/>
                    <a:pt x="49530" y="0"/>
                    <a:pt x="31750"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14141"/>
                </a:solidFill>
                <a:latin typeface="Lato"/>
                <a:ea typeface="Lato"/>
                <a:cs typeface="Lato"/>
                <a:sym typeface="Lato"/>
              </a:endParaRPr>
            </a:p>
          </p:txBody>
        </p:sp>
        <p:sp>
          <p:nvSpPr>
            <p:cNvPr id="883" name="Google Shape;883;p41"/>
            <p:cNvSpPr/>
            <p:nvPr/>
          </p:nvSpPr>
          <p:spPr>
            <a:xfrm>
              <a:off x="9400540" y="2239645"/>
              <a:ext cx="128269" cy="71754"/>
            </a:xfrm>
            <a:custGeom>
              <a:rect b="b" l="l" r="r" t="t"/>
              <a:pathLst>
                <a:path extrusionOk="0" h="71754" w="128269">
                  <a:moveTo>
                    <a:pt x="56515" y="71755"/>
                  </a:moveTo>
                  <a:cubicBezTo>
                    <a:pt x="34290" y="71755"/>
                    <a:pt x="13970" y="61595"/>
                    <a:pt x="0" y="44450"/>
                  </a:cubicBezTo>
                  <a:lnTo>
                    <a:pt x="12065" y="34925"/>
                  </a:lnTo>
                  <a:cubicBezTo>
                    <a:pt x="31115" y="59690"/>
                    <a:pt x="66675" y="63500"/>
                    <a:pt x="91440" y="44450"/>
                  </a:cubicBezTo>
                  <a:cubicBezTo>
                    <a:pt x="105410" y="33655"/>
                    <a:pt x="113030" y="17145"/>
                    <a:pt x="113030" y="0"/>
                  </a:cubicBezTo>
                  <a:lnTo>
                    <a:pt x="128270" y="0"/>
                  </a:lnTo>
                  <a:cubicBezTo>
                    <a:pt x="127635" y="39370"/>
                    <a:pt x="95885" y="71755"/>
                    <a:pt x="56515" y="7175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14141"/>
                </a:solidFill>
                <a:latin typeface="Lato"/>
                <a:ea typeface="Lato"/>
                <a:cs typeface="Lato"/>
                <a:sym typeface="Lato"/>
              </a:endParaRPr>
            </a:p>
          </p:txBody>
        </p:sp>
        <p:sp>
          <p:nvSpPr>
            <p:cNvPr id="884" name="Google Shape;884;p41"/>
            <p:cNvSpPr/>
            <p:nvPr/>
          </p:nvSpPr>
          <p:spPr>
            <a:xfrm>
              <a:off x="9512934" y="2239645"/>
              <a:ext cx="143519" cy="71754"/>
            </a:xfrm>
            <a:custGeom>
              <a:rect b="b" l="l" r="r" t="t"/>
              <a:pathLst>
                <a:path extrusionOk="0" h="71754" w="143519">
                  <a:moveTo>
                    <a:pt x="71755" y="71755"/>
                  </a:moveTo>
                  <a:cubicBezTo>
                    <a:pt x="32385" y="71755"/>
                    <a:pt x="0" y="39370"/>
                    <a:pt x="0" y="0"/>
                  </a:cubicBezTo>
                  <a:lnTo>
                    <a:pt x="15240" y="0"/>
                  </a:lnTo>
                  <a:cubicBezTo>
                    <a:pt x="15240" y="31115"/>
                    <a:pt x="40640" y="56515"/>
                    <a:pt x="71755" y="56515"/>
                  </a:cubicBezTo>
                  <a:cubicBezTo>
                    <a:pt x="102870" y="56515"/>
                    <a:pt x="128270" y="31115"/>
                    <a:pt x="128270" y="0"/>
                  </a:cubicBezTo>
                  <a:lnTo>
                    <a:pt x="128270" y="0"/>
                  </a:lnTo>
                  <a:lnTo>
                    <a:pt x="143510" y="0"/>
                  </a:lnTo>
                  <a:cubicBezTo>
                    <a:pt x="144145" y="39370"/>
                    <a:pt x="111760" y="71755"/>
                    <a:pt x="71755" y="71755"/>
                  </a:cubicBezTo>
                  <a:cubicBezTo>
                    <a:pt x="72390" y="71755"/>
                    <a:pt x="72390" y="71755"/>
                    <a:pt x="71755" y="7175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14141"/>
                </a:solidFill>
                <a:latin typeface="Lato"/>
                <a:ea typeface="Lato"/>
                <a:cs typeface="Lato"/>
                <a:sym typeface="Lato"/>
              </a:endParaRPr>
            </a:p>
          </p:txBody>
        </p:sp>
        <p:sp>
          <p:nvSpPr>
            <p:cNvPr id="885" name="Google Shape;885;p41"/>
            <p:cNvSpPr/>
            <p:nvPr/>
          </p:nvSpPr>
          <p:spPr>
            <a:xfrm>
              <a:off x="9641840" y="2239645"/>
              <a:ext cx="122554" cy="71754"/>
            </a:xfrm>
            <a:custGeom>
              <a:rect b="b" l="l" r="r" t="t"/>
              <a:pathLst>
                <a:path extrusionOk="0" h="71754" w="122554">
                  <a:moveTo>
                    <a:pt x="71120" y="71755"/>
                  </a:moveTo>
                  <a:cubicBezTo>
                    <a:pt x="31750" y="71755"/>
                    <a:pt x="0" y="39370"/>
                    <a:pt x="0" y="0"/>
                  </a:cubicBezTo>
                  <a:lnTo>
                    <a:pt x="15240" y="0"/>
                  </a:lnTo>
                  <a:cubicBezTo>
                    <a:pt x="15240" y="31115"/>
                    <a:pt x="40640" y="56515"/>
                    <a:pt x="71755" y="56515"/>
                  </a:cubicBezTo>
                  <a:cubicBezTo>
                    <a:pt x="86995" y="56515"/>
                    <a:pt x="100965" y="50165"/>
                    <a:pt x="111760" y="40005"/>
                  </a:cubicBezTo>
                  <a:lnTo>
                    <a:pt x="122555" y="50800"/>
                  </a:lnTo>
                  <a:cubicBezTo>
                    <a:pt x="109220" y="64135"/>
                    <a:pt x="90805" y="71755"/>
                    <a:pt x="71120" y="7175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14141"/>
                </a:solidFill>
                <a:latin typeface="Lato"/>
                <a:ea typeface="Lato"/>
                <a:cs typeface="Lato"/>
                <a:sym typeface="Lato"/>
              </a:endParaRPr>
            </a:p>
          </p:txBody>
        </p:sp>
      </p:grpSp>
      <p:grpSp>
        <p:nvGrpSpPr>
          <p:cNvPr id="886" name="Google Shape;886;p41"/>
          <p:cNvGrpSpPr/>
          <p:nvPr/>
        </p:nvGrpSpPr>
        <p:grpSpPr>
          <a:xfrm>
            <a:off x="1241986" y="2320854"/>
            <a:ext cx="994412" cy="994359"/>
            <a:chOff x="3247389" y="2011045"/>
            <a:chExt cx="508001" cy="508000"/>
          </a:xfrm>
        </p:grpSpPr>
        <p:sp>
          <p:nvSpPr>
            <p:cNvPr id="887" name="Google Shape;887;p41"/>
            <p:cNvSpPr/>
            <p:nvPr/>
          </p:nvSpPr>
          <p:spPr>
            <a:xfrm>
              <a:off x="3474720" y="2011045"/>
              <a:ext cx="50800" cy="50800"/>
            </a:xfrm>
            <a:custGeom>
              <a:rect b="b" l="l" r="r" t="t"/>
              <a:pathLst>
                <a:path extrusionOk="0" h="50800" w="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14141"/>
                </a:solidFill>
                <a:latin typeface="Lato"/>
                <a:ea typeface="Lato"/>
                <a:cs typeface="Lato"/>
                <a:sym typeface="Lato"/>
              </a:endParaRPr>
            </a:p>
          </p:txBody>
        </p:sp>
        <p:sp>
          <p:nvSpPr>
            <p:cNvPr id="888" name="Google Shape;888;p41"/>
            <p:cNvSpPr/>
            <p:nvPr/>
          </p:nvSpPr>
          <p:spPr>
            <a:xfrm>
              <a:off x="3704590" y="2131695"/>
              <a:ext cx="50800" cy="50800"/>
            </a:xfrm>
            <a:custGeom>
              <a:rect b="b" l="l" r="r" t="t"/>
              <a:pathLst>
                <a:path extrusionOk="0" h="50800" w="50800">
                  <a:moveTo>
                    <a:pt x="25400" y="12700"/>
                  </a:moveTo>
                  <a:cubicBezTo>
                    <a:pt x="32385" y="12700"/>
                    <a:pt x="38100" y="18415"/>
                    <a:pt x="38100" y="25400"/>
                  </a:cubicBezTo>
                  <a:cubicBezTo>
                    <a:pt x="38100" y="32385"/>
                    <a:pt x="32385" y="38100"/>
                    <a:pt x="25400" y="38100"/>
                  </a:cubicBezTo>
                  <a:cubicBezTo>
                    <a:pt x="18415" y="38100"/>
                    <a:pt x="12700" y="32385"/>
                    <a:pt x="12700" y="25400"/>
                  </a:cubicBezTo>
                  <a:cubicBezTo>
                    <a:pt x="12700" y="18415"/>
                    <a:pt x="18415" y="12700"/>
                    <a:pt x="25400" y="12700"/>
                  </a:cubicBezTo>
                  <a:moveTo>
                    <a:pt x="25400" y="0"/>
                  </a:moveTo>
                  <a:cubicBezTo>
                    <a:pt x="11430" y="0"/>
                    <a:pt x="0" y="11430"/>
                    <a:pt x="0" y="25400"/>
                  </a:cubicBezTo>
                  <a:cubicBezTo>
                    <a:pt x="0" y="39370"/>
                    <a:pt x="11430" y="50800"/>
                    <a:pt x="25400" y="50800"/>
                  </a:cubicBezTo>
                  <a:cubicBezTo>
                    <a:pt x="39370" y="50800"/>
                    <a:pt x="50800" y="39370"/>
                    <a:pt x="50800" y="25400"/>
                  </a:cubicBezTo>
                  <a:cubicBezTo>
                    <a:pt x="50800" y="11430"/>
                    <a:pt x="39370" y="0"/>
                    <a:pt x="25400"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14141"/>
                </a:solidFill>
                <a:latin typeface="Lato"/>
                <a:ea typeface="Lato"/>
                <a:cs typeface="Lato"/>
                <a:sym typeface="Lato"/>
              </a:endParaRPr>
            </a:p>
          </p:txBody>
        </p:sp>
        <p:sp>
          <p:nvSpPr>
            <p:cNvPr id="889" name="Google Shape;889;p41"/>
            <p:cNvSpPr/>
            <p:nvPr/>
          </p:nvSpPr>
          <p:spPr>
            <a:xfrm>
              <a:off x="3247389" y="2131695"/>
              <a:ext cx="50800" cy="50800"/>
            </a:xfrm>
            <a:custGeom>
              <a:rect b="b" l="l" r="r" t="t"/>
              <a:pathLst>
                <a:path extrusionOk="0" h="50800" w="50800">
                  <a:moveTo>
                    <a:pt x="25400" y="12700"/>
                  </a:moveTo>
                  <a:cubicBezTo>
                    <a:pt x="32385" y="12700"/>
                    <a:pt x="38100" y="18415"/>
                    <a:pt x="38100" y="25400"/>
                  </a:cubicBezTo>
                  <a:cubicBezTo>
                    <a:pt x="38100" y="32385"/>
                    <a:pt x="32385" y="38100"/>
                    <a:pt x="25400" y="38100"/>
                  </a:cubicBezTo>
                  <a:cubicBezTo>
                    <a:pt x="18415" y="38100"/>
                    <a:pt x="12700" y="32385"/>
                    <a:pt x="12700" y="25400"/>
                  </a:cubicBezTo>
                  <a:cubicBezTo>
                    <a:pt x="12700" y="18415"/>
                    <a:pt x="18415" y="12700"/>
                    <a:pt x="25400" y="12700"/>
                  </a:cubicBezTo>
                  <a:moveTo>
                    <a:pt x="25400" y="0"/>
                  </a:moveTo>
                  <a:cubicBezTo>
                    <a:pt x="11430" y="0"/>
                    <a:pt x="0" y="11430"/>
                    <a:pt x="0" y="25400"/>
                  </a:cubicBezTo>
                  <a:cubicBezTo>
                    <a:pt x="0" y="39370"/>
                    <a:pt x="11430" y="50800"/>
                    <a:pt x="25400" y="50800"/>
                  </a:cubicBezTo>
                  <a:cubicBezTo>
                    <a:pt x="39370" y="50800"/>
                    <a:pt x="50800" y="39370"/>
                    <a:pt x="50800" y="25400"/>
                  </a:cubicBezTo>
                  <a:cubicBezTo>
                    <a:pt x="50800" y="11430"/>
                    <a:pt x="39370" y="0"/>
                    <a:pt x="25400"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14141"/>
                </a:solidFill>
                <a:latin typeface="Lato"/>
                <a:ea typeface="Lato"/>
                <a:cs typeface="Lato"/>
                <a:sym typeface="Lato"/>
              </a:endParaRPr>
            </a:p>
          </p:txBody>
        </p:sp>
        <p:sp>
          <p:nvSpPr>
            <p:cNvPr id="890" name="Google Shape;890;p41"/>
            <p:cNvSpPr/>
            <p:nvPr/>
          </p:nvSpPr>
          <p:spPr>
            <a:xfrm>
              <a:off x="3360420" y="2176145"/>
              <a:ext cx="50800" cy="50800"/>
            </a:xfrm>
            <a:custGeom>
              <a:rect b="b" l="l" r="r" t="t"/>
              <a:pathLst>
                <a:path extrusionOk="0" h="50800" w="50800">
                  <a:moveTo>
                    <a:pt x="25400" y="12700"/>
                  </a:moveTo>
                  <a:cubicBezTo>
                    <a:pt x="32385" y="12700"/>
                    <a:pt x="38100" y="18415"/>
                    <a:pt x="38100" y="25400"/>
                  </a:cubicBezTo>
                  <a:cubicBezTo>
                    <a:pt x="38100" y="32385"/>
                    <a:pt x="32385" y="38100"/>
                    <a:pt x="25400" y="38100"/>
                  </a:cubicBezTo>
                  <a:cubicBezTo>
                    <a:pt x="18415" y="38100"/>
                    <a:pt x="12700" y="32385"/>
                    <a:pt x="12700" y="25400"/>
                  </a:cubicBezTo>
                  <a:cubicBezTo>
                    <a:pt x="12700" y="18415"/>
                    <a:pt x="18415" y="12700"/>
                    <a:pt x="25400" y="12700"/>
                  </a:cubicBezTo>
                  <a:moveTo>
                    <a:pt x="25400" y="0"/>
                  </a:moveTo>
                  <a:cubicBezTo>
                    <a:pt x="11430" y="0"/>
                    <a:pt x="0" y="11430"/>
                    <a:pt x="0" y="25400"/>
                  </a:cubicBezTo>
                  <a:cubicBezTo>
                    <a:pt x="0" y="39370"/>
                    <a:pt x="11430" y="50800"/>
                    <a:pt x="25400" y="50800"/>
                  </a:cubicBezTo>
                  <a:cubicBezTo>
                    <a:pt x="39370" y="50800"/>
                    <a:pt x="50800" y="39370"/>
                    <a:pt x="50800" y="25400"/>
                  </a:cubicBezTo>
                  <a:cubicBezTo>
                    <a:pt x="50800" y="11430"/>
                    <a:pt x="39370" y="0"/>
                    <a:pt x="25400"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14141"/>
                </a:solidFill>
                <a:latin typeface="Lato"/>
                <a:ea typeface="Lato"/>
                <a:cs typeface="Lato"/>
                <a:sym typeface="Lato"/>
              </a:endParaRPr>
            </a:p>
          </p:txBody>
        </p:sp>
        <p:sp>
          <p:nvSpPr>
            <p:cNvPr id="891" name="Google Shape;891;p41"/>
            <p:cNvSpPr/>
            <p:nvPr/>
          </p:nvSpPr>
          <p:spPr>
            <a:xfrm>
              <a:off x="3360420" y="2265045"/>
              <a:ext cx="50800" cy="50800"/>
            </a:xfrm>
            <a:custGeom>
              <a:rect b="b" l="l" r="r" t="t"/>
              <a:pathLst>
                <a:path extrusionOk="0" h="50800" w="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14141"/>
                </a:solidFill>
                <a:latin typeface="Lato"/>
                <a:ea typeface="Lato"/>
                <a:cs typeface="Lato"/>
                <a:sym typeface="Lato"/>
              </a:endParaRPr>
            </a:p>
          </p:txBody>
        </p:sp>
        <p:sp>
          <p:nvSpPr>
            <p:cNvPr id="892" name="Google Shape;892;p41"/>
            <p:cNvSpPr/>
            <p:nvPr/>
          </p:nvSpPr>
          <p:spPr>
            <a:xfrm>
              <a:off x="3360420" y="2353945"/>
              <a:ext cx="50800" cy="50800"/>
            </a:xfrm>
            <a:custGeom>
              <a:rect b="b" l="l" r="r" t="t"/>
              <a:pathLst>
                <a:path extrusionOk="0" h="50800" w="50800">
                  <a:moveTo>
                    <a:pt x="25400" y="12700"/>
                  </a:moveTo>
                  <a:cubicBezTo>
                    <a:pt x="32385" y="12700"/>
                    <a:pt x="38100" y="18415"/>
                    <a:pt x="38100" y="25400"/>
                  </a:cubicBezTo>
                  <a:cubicBezTo>
                    <a:pt x="38100" y="32385"/>
                    <a:pt x="32385" y="38100"/>
                    <a:pt x="25400" y="38100"/>
                  </a:cubicBezTo>
                  <a:cubicBezTo>
                    <a:pt x="18415" y="38100"/>
                    <a:pt x="12700" y="32385"/>
                    <a:pt x="12700" y="25400"/>
                  </a:cubicBezTo>
                  <a:cubicBezTo>
                    <a:pt x="12700" y="18415"/>
                    <a:pt x="18415" y="12700"/>
                    <a:pt x="25400" y="12700"/>
                  </a:cubicBezTo>
                  <a:moveTo>
                    <a:pt x="25400" y="0"/>
                  </a:moveTo>
                  <a:cubicBezTo>
                    <a:pt x="11430" y="0"/>
                    <a:pt x="0" y="11430"/>
                    <a:pt x="0" y="25400"/>
                  </a:cubicBezTo>
                  <a:cubicBezTo>
                    <a:pt x="0" y="39370"/>
                    <a:pt x="11430" y="50800"/>
                    <a:pt x="25400" y="50800"/>
                  </a:cubicBezTo>
                  <a:cubicBezTo>
                    <a:pt x="39370" y="50800"/>
                    <a:pt x="50800" y="39370"/>
                    <a:pt x="50800" y="25400"/>
                  </a:cubicBezTo>
                  <a:cubicBezTo>
                    <a:pt x="50800" y="11430"/>
                    <a:pt x="39370" y="0"/>
                    <a:pt x="25400"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14141"/>
                </a:solidFill>
                <a:latin typeface="Lato"/>
                <a:ea typeface="Lato"/>
                <a:cs typeface="Lato"/>
                <a:sym typeface="Lato"/>
              </a:endParaRPr>
            </a:p>
          </p:txBody>
        </p:sp>
        <p:sp>
          <p:nvSpPr>
            <p:cNvPr id="893" name="Google Shape;893;p41"/>
            <p:cNvSpPr/>
            <p:nvPr/>
          </p:nvSpPr>
          <p:spPr>
            <a:xfrm>
              <a:off x="3477259" y="2265045"/>
              <a:ext cx="50800" cy="50800"/>
            </a:xfrm>
            <a:custGeom>
              <a:rect b="b" l="l" r="r" t="t"/>
              <a:pathLst>
                <a:path extrusionOk="0" h="50800" w="50800">
                  <a:moveTo>
                    <a:pt x="25400" y="12700"/>
                  </a:moveTo>
                  <a:cubicBezTo>
                    <a:pt x="32385" y="12700"/>
                    <a:pt x="38100" y="18415"/>
                    <a:pt x="38100" y="25400"/>
                  </a:cubicBezTo>
                  <a:cubicBezTo>
                    <a:pt x="38100" y="32385"/>
                    <a:pt x="32385" y="38100"/>
                    <a:pt x="25400" y="38100"/>
                  </a:cubicBezTo>
                  <a:cubicBezTo>
                    <a:pt x="18415" y="38100"/>
                    <a:pt x="12700" y="32385"/>
                    <a:pt x="12700" y="25400"/>
                  </a:cubicBezTo>
                  <a:cubicBezTo>
                    <a:pt x="12700" y="18415"/>
                    <a:pt x="18415" y="12700"/>
                    <a:pt x="25400" y="12700"/>
                  </a:cubicBezTo>
                  <a:moveTo>
                    <a:pt x="25400" y="0"/>
                  </a:moveTo>
                  <a:cubicBezTo>
                    <a:pt x="11430" y="0"/>
                    <a:pt x="0" y="11430"/>
                    <a:pt x="0" y="25400"/>
                  </a:cubicBezTo>
                  <a:cubicBezTo>
                    <a:pt x="0" y="39370"/>
                    <a:pt x="11430" y="50800"/>
                    <a:pt x="25400" y="50800"/>
                  </a:cubicBezTo>
                  <a:cubicBezTo>
                    <a:pt x="39370" y="50800"/>
                    <a:pt x="50800" y="39370"/>
                    <a:pt x="50800" y="25400"/>
                  </a:cubicBezTo>
                  <a:cubicBezTo>
                    <a:pt x="50800" y="11430"/>
                    <a:pt x="39370" y="0"/>
                    <a:pt x="25400"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14141"/>
                </a:solidFill>
                <a:latin typeface="Lato"/>
                <a:ea typeface="Lato"/>
                <a:cs typeface="Lato"/>
                <a:sym typeface="Lato"/>
              </a:endParaRPr>
            </a:p>
          </p:txBody>
        </p:sp>
        <p:sp>
          <p:nvSpPr>
            <p:cNvPr id="894" name="Google Shape;894;p41"/>
            <p:cNvSpPr/>
            <p:nvPr/>
          </p:nvSpPr>
          <p:spPr>
            <a:xfrm>
              <a:off x="3477260" y="2353945"/>
              <a:ext cx="50800" cy="50800"/>
            </a:xfrm>
            <a:custGeom>
              <a:rect b="b" l="l" r="r" t="t"/>
              <a:pathLst>
                <a:path extrusionOk="0" h="50800" w="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14141"/>
                </a:solidFill>
                <a:latin typeface="Lato"/>
                <a:ea typeface="Lato"/>
                <a:cs typeface="Lato"/>
                <a:sym typeface="Lato"/>
              </a:endParaRPr>
            </a:p>
          </p:txBody>
        </p:sp>
        <p:sp>
          <p:nvSpPr>
            <p:cNvPr id="895" name="Google Shape;895;p41"/>
            <p:cNvSpPr/>
            <p:nvPr/>
          </p:nvSpPr>
          <p:spPr>
            <a:xfrm>
              <a:off x="3477259" y="2442845"/>
              <a:ext cx="50800" cy="50800"/>
            </a:xfrm>
            <a:custGeom>
              <a:rect b="b" l="l" r="r" t="t"/>
              <a:pathLst>
                <a:path extrusionOk="0" h="50800" w="50800">
                  <a:moveTo>
                    <a:pt x="25400" y="12700"/>
                  </a:moveTo>
                  <a:cubicBezTo>
                    <a:pt x="32385" y="12700"/>
                    <a:pt x="38100" y="18415"/>
                    <a:pt x="38100" y="25400"/>
                  </a:cubicBezTo>
                  <a:cubicBezTo>
                    <a:pt x="38100" y="32385"/>
                    <a:pt x="32385" y="38100"/>
                    <a:pt x="25400" y="38100"/>
                  </a:cubicBezTo>
                  <a:cubicBezTo>
                    <a:pt x="18415" y="38100"/>
                    <a:pt x="12700" y="32385"/>
                    <a:pt x="12700" y="25400"/>
                  </a:cubicBezTo>
                  <a:cubicBezTo>
                    <a:pt x="12700" y="18415"/>
                    <a:pt x="18415" y="12700"/>
                    <a:pt x="25400" y="12700"/>
                  </a:cubicBezTo>
                  <a:moveTo>
                    <a:pt x="25400" y="0"/>
                  </a:moveTo>
                  <a:cubicBezTo>
                    <a:pt x="11430" y="0"/>
                    <a:pt x="0" y="11430"/>
                    <a:pt x="0" y="25400"/>
                  </a:cubicBezTo>
                  <a:cubicBezTo>
                    <a:pt x="0" y="39370"/>
                    <a:pt x="11430" y="50800"/>
                    <a:pt x="25400" y="50800"/>
                  </a:cubicBezTo>
                  <a:cubicBezTo>
                    <a:pt x="39370" y="50800"/>
                    <a:pt x="50800" y="39370"/>
                    <a:pt x="50800" y="25400"/>
                  </a:cubicBezTo>
                  <a:cubicBezTo>
                    <a:pt x="50800" y="11430"/>
                    <a:pt x="39370" y="0"/>
                    <a:pt x="25400"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14141"/>
                </a:solidFill>
                <a:latin typeface="Lato"/>
                <a:ea typeface="Lato"/>
                <a:cs typeface="Lato"/>
                <a:sym typeface="Lato"/>
              </a:endParaRPr>
            </a:p>
          </p:txBody>
        </p:sp>
        <p:sp>
          <p:nvSpPr>
            <p:cNvPr id="896" name="Google Shape;896;p41"/>
            <p:cNvSpPr/>
            <p:nvPr/>
          </p:nvSpPr>
          <p:spPr>
            <a:xfrm>
              <a:off x="3284854" y="2029460"/>
              <a:ext cx="431165" cy="125729"/>
            </a:xfrm>
            <a:custGeom>
              <a:rect b="b" l="l" r="r" t="t"/>
              <a:pathLst>
                <a:path extrusionOk="0" h="125729" w="431165">
                  <a:moveTo>
                    <a:pt x="425450" y="125730"/>
                  </a:moveTo>
                  <a:lnTo>
                    <a:pt x="215265" y="13970"/>
                  </a:lnTo>
                  <a:lnTo>
                    <a:pt x="5715" y="125730"/>
                  </a:lnTo>
                  <a:lnTo>
                    <a:pt x="0" y="114935"/>
                  </a:lnTo>
                  <a:lnTo>
                    <a:pt x="215265" y="0"/>
                  </a:lnTo>
                  <a:lnTo>
                    <a:pt x="431165" y="1149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14141"/>
                </a:solidFill>
                <a:latin typeface="Lato"/>
                <a:ea typeface="Lato"/>
                <a:cs typeface="Lato"/>
                <a:sym typeface="Lato"/>
              </a:endParaRPr>
            </a:p>
          </p:txBody>
        </p:sp>
        <p:sp>
          <p:nvSpPr>
            <p:cNvPr id="897" name="Google Shape;897;p41"/>
            <p:cNvSpPr/>
            <p:nvPr/>
          </p:nvSpPr>
          <p:spPr>
            <a:xfrm>
              <a:off x="3328670" y="2150745"/>
              <a:ext cx="228600" cy="279400"/>
            </a:xfrm>
            <a:custGeom>
              <a:rect b="b" l="l" r="r" t="t"/>
              <a:pathLst>
                <a:path extrusionOk="0" h="279400" w="228600">
                  <a:moveTo>
                    <a:pt x="215900" y="12700"/>
                  </a:moveTo>
                  <a:lnTo>
                    <a:pt x="215900" y="95250"/>
                  </a:lnTo>
                  <a:lnTo>
                    <a:pt x="228600" y="93980"/>
                  </a:lnTo>
                  <a:lnTo>
                    <a:pt x="228600" y="0"/>
                  </a:lnTo>
                  <a:lnTo>
                    <a:pt x="0" y="0"/>
                  </a:lnTo>
                  <a:lnTo>
                    <a:pt x="0" y="279400"/>
                  </a:lnTo>
                  <a:lnTo>
                    <a:pt x="120650" y="279400"/>
                  </a:lnTo>
                  <a:lnTo>
                    <a:pt x="120650" y="266700"/>
                  </a:lnTo>
                  <a:lnTo>
                    <a:pt x="12700" y="266700"/>
                  </a:lnTo>
                  <a:lnTo>
                    <a:pt x="12700" y="12700"/>
                  </a:lnTo>
                  <a:lnTo>
                    <a:pt x="215900" y="12700"/>
                  </a:lnTo>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14141"/>
                </a:solidFill>
                <a:latin typeface="Lato"/>
                <a:ea typeface="Lato"/>
                <a:cs typeface="Lato"/>
                <a:sym typeface="Lato"/>
              </a:endParaRPr>
            </a:p>
          </p:txBody>
        </p:sp>
        <p:sp>
          <p:nvSpPr>
            <p:cNvPr id="898" name="Google Shape;898;p41"/>
            <p:cNvSpPr/>
            <p:nvPr/>
          </p:nvSpPr>
          <p:spPr>
            <a:xfrm>
              <a:off x="3332479" y="2328545"/>
              <a:ext cx="220979" cy="12700"/>
            </a:xfrm>
            <a:custGeom>
              <a:rect b="b" l="l" r="r" t="t"/>
              <a:pathLst>
                <a:path extrusionOk="0" h="12700" w="220979">
                  <a:moveTo>
                    <a:pt x="0" y="0"/>
                  </a:moveTo>
                  <a:lnTo>
                    <a:pt x="220980" y="0"/>
                  </a:lnTo>
                  <a:lnTo>
                    <a:pt x="220980" y="12700"/>
                  </a:lnTo>
                  <a:lnTo>
                    <a:pt x="0"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14141"/>
                </a:solidFill>
                <a:latin typeface="Lato"/>
                <a:ea typeface="Lato"/>
                <a:cs typeface="Lato"/>
                <a:sym typeface="Lato"/>
              </a:endParaRPr>
            </a:p>
          </p:txBody>
        </p:sp>
        <p:sp>
          <p:nvSpPr>
            <p:cNvPr id="899" name="Google Shape;899;p41"/>
            <p:cNvSpPr/>
            <p:nvPr/>
          </p:nvSpPr>
          <p:spPr>
            <a:xfrm>
              <a:off x="3332479" y="2239645"/>
              <a:ext cx="125729" cy="12700"/>
            </a:xfrm>
            <a:custGeom>
              <a:rect b="b" l="l" r="r" t="t"/>
              <a:pathLst>
                <a:path extrusionOk="0" h="12700" w="125729">
                  <a:moveTo>
                    <a:pt x="0" y="0"/>
                  </a:moveTo>
                  <a:lnTo>
                    <a:pt x="125730" y="0"/>
                  </a:lnTo>
                  <a:lnTo>
                    <a:pt x="125730" y="12700"/>
                  </a:lnTo>
                  <a:lnTo>
                    <a:pt x="0"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14141"/>
                </a:solidFill>
                <a:latin typeface="Lato"/>
                <a:ea typeface="Lato"/>
                <a:cs typeface="Lato"/>
                <a:sym typeface="Lato"/>
              </a:endParaRPr>
            </a:p>
          </p:txBody>
        </p:sp>
        <p:sp>
          <p:nvSpPr>
            <p:cNvPr id="900" name="Google Shape;900;p41"/>
            <p:cNvSpPr/>
            <p:nvPr/>
          </p:nvSpPr>
          <p:spPr>
            <a:xfrm>
              <a:off x="3445509" y="2239645"/>
              <a:ext cx="228600" cy="279400"/>
            </a:xfrm>
            <a:custGeom>
              <a:rect b="b" l="l" r="r" t="t"/>
              <a:pathLst>
                <a:path extrusionOk="0" h="279400" w="228600">
                  <a:moveTo>
                    <a:pt x="215900" y="12700"/>
                  </a:moveTo>
                  <a:lnTo>
                    <a:pt x="215900" y="266700"/>
                  </a:lnTo>
                  <a:lnTo>
                    <a:pt x="12700" y="266700"/>
                  </a:lnTo>
                  <a:lnTo>
                    <a:pt x="12700" y="12700"/>
                  </a:lnTo>
                  <a:lnTo>
                    <a:pt x="215900" y="12700"/>
                  </a:lnTo>
                  <a:moveTo>
                    <a:pt x="228600" y="0"/>
                  </a:moveTo>
                  <a:lnTo>
                    <a:pt x="0" y="0"/>
                  </a:lnTo>
                  <a:lnTo>
                    <a:pt x="0" y="279400"/>
                  </a:lnTo>
                  <a:lnTo>
                    <a:pt x="228600" y="279400"/>
                  </a:lnTo>
                  <a:lnTo>
                    <a:pt x="2286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14141"/>
                </a:solidFill>
                <a:latin typeface="Lato"/>
                <a:ea typeface="Lato"/>
                <a:cs typeface="Lato"/>
                <a:sym typeface="Lato"/>
              </a:endParaRPr>
            </a:p>
          </p:txBody>
        </p:sp>
        <p:sp>
          <p:nvSpPr>
            <p:cNvPr id="901" name="Google Shape;901;p41"/>
            <p:cNvSpPr/>
            <p:nvPr/>
          </p:nvSpPr>
          <p:spPr>
            <a:xfrm>
              <a:off x="3449320" y="2417445"/>
              <a:ext cx="220979" cy="12700"/>
            </a:xfrm>
            <a:custGeom>
              <a:rect b="b" l="l" r="r" t="t"/>
              <a:pathLst>
                <a:path extrusionOk="0" h="12700" w="220979">
                  <a:moveTo>
                    <a:pt x="0" y="0"/>
                  </a:moveTo>
                  <a:lnTo>
                    <a:pt x="220980" y="0"/>
                  </a:lnTo>
                  <a:lnTo>
                    <a:pt x="220980" y="12700"/>
                  </a:lnTo>
                  <a:lnTo>
                    <a:pt x="0"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14141"/>
                </a:solidFill>
                <a:latin typeface="Lato"/>
                <a:ea typeface="Lato"/>
                <a:cs typeface="Lato"/>
                <a:sym typeface="Lato"/>
              </a:endParaRPr>
            </a:p>
          </p:txBody>
        </p:sp>
        <p:sp>
          <p:nvSpPr>
            <p:cNvPr id="902" name="Google Shape;902;p41"/>
            <p:cNvSpPr/>
            <p:nvPr/>
          </p:nvSpPr>
          <p:spPr>
            <a:xfrm>
              <a:off x="3449320" y="2328545"/>
              <a:ext cx="220979" cy="12700"/>
            </a:xfrm>
            <a:custGeom>
              <a:rect b="b" l="l" r="r" t="t"/>
              <a:pathLst>
                <a:path extrusionOk="0" h="12700" w="220979">
                  <a:moveTo>
                    <a:pt x="0" y="0"/>
                  </a:moveTo>
                  <a:lnTo>
                    <a:pt x="220980" y="0"/>
                  </a:lnTo>
                  <a:lnTo>
                    <a:pt x="220980" y="12700"/>
                  </a:lnTo>
                  <a:lnTo>
                    <a:pt x="0"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14141"/>
                </a:solidFill>
                <a:latin typeface="Lato"/>
                <a:ea typeface="Lato"/>
                <a:cs typeface="Lato"/>
                <a:sym typeface="Lato"/>
              </a:endParaRPr>
            </a:p>
          </p:txBody>
        </p:sp>
      </p:grpSp>
      <p:cxnSp>
        <p:nvCxnSpPr>
          <p:cNvPr id="903" name="Google Shape;903;p41"/>
          <p:cNvCxnSpPr/>
          <p:nvPr/>
        </p:nvCxnSpPr>
        <p:spPr>
          <a:xfrm>
            <a:off x="419192" y="1681832"/>
            <a:ext cx="2640000" cy="0"/>
          </a:xfrm>
          <a:prstGeom prst="straightConnector1">
            <a:avLst/>
          </a:prstGeom>
          <a:noFill/>
          <a:ln cap="flat" cmpd="sng" w="9525">
            <a:solidFill>
              <a:srgbClr val="BFBFBF"/>
            </a:solidFill>
            <a:prstDash val="solid"/>
            <a:round/>
            <a:headEnd len="sm" w="sm" type="none"/>
            <a:tailEnd len="sm" w="sm" type="none"/>
          </a:ln>
        </p:spPr>
      </p:cxnSp>
      <p:cxnSp>
        <p:nvCxnSpPr>
          <p:cNvPr id="904" name="Google Shape;904;p41"/>
          <p:cNvCxnSpPr/>
          <p:nvPr/>
        </p:nvCxnSpPr>
        <p:spPr>
          <a:xfrm>
            <a:off x="3240180" y="1681832"/>
            <a:ext cx="2663700" cy="0"/>
          </a:xfrm>
          <a:prstGeom prst="straightConnector1">
            <a:avLst/>
          </a:prstGeom>
          <a:noFill/>
          <a:ln cap="flat" cmpd="sng" w="9525">
            <a:solidFill>
              <a:srgbClr val="BFBFBF"/>
            </a:solidFill>
            <a:prstDash val="solid"/>
            <a:round/>
            <a:headEnd len="sm" w="sm" type="none"/>
            <a:tailEnd len="sm" w="sm" type="none"/>
          </a:ln>
        </p:spPr>
      </p:cxnSp>
      <p:cxnSp>
        <p:nvCxnSpPr>
          <p:cNvPr id="905" name="Google Shape;905;p41"/>
          <p:cNvCxnSpPr/>
          <p:nvPr/>
        </p:nvCxnSpPr>
        <p:spPr>
          <a:xfrm>
            <a:off x="419192" y="2146781"/>
            <a:ext cx="2640000" cy="0"/>
          </a:xfrm>
          <a:prstGeom prst="straightConnector1">
            <a:avLst/>
          </a:prstGeom>
          <a:noFill/>
          <a:ln cap="flat" cmpd="sng" w="9525">
            <a:solidFill>
              <a:srgbClr val="BFBFBF"/>
            </a:solidFill>
            <a:prstDash val="solid"/>
            <a:round/>
            <a:headEnd len="sm" w="sm" type="none"/>
            <a:tailEnd len="sm" w="sm" type="none"/>
          </a:ln>
        </p:spPr>
      </p:cxnSp>
      <p:cxnSp>
        <p:nvCxnSpPr>
          <p:cNvPr id="906" name="Google Shape;906;p41"/>
          <p:cNvCxnSpPr/>
          <p:nvPr/>
        </p:nvCxnSpPr>
        <p:spPr>
          <a:xfrm>
            <a:off x="3240180" y="2146781"/>
            <a:ext cx="2663700" cy="0"/>
          </a:xfrm>
          <a:prstGeom prst="straightConnector1">
            <a:avLst/>
          </a:prstGeom>
          <a:noFill/>
          <a:ln cap="flat" cmpd="sng" w="9525">
            <a:solidFill>
              <a:srgbClr val="BFBFBF"/>
            </a:solidFill>
            <a:prstDash val="solid"/>
            <a:round/>
            <a:headEnd len="sm" w="sm" type="none"/>
            <a:tailEnd len="sm" w="sm" type="none"/>
          </a:ln>
        </p:spPr>
      </p:cxnSp>
      <p:sp>
        <p:nvSpPr>
          <p:cNvPr id="907" name="Google Shape;907;p41"/>
          <p:cNvSpPr/>
          <p:nvPr/>
        </p:nvSpPr>
        <p:spPr>
          <a:xfrm>
            <a:off x="5897100" y="1547078"/>
            <a:ext cx="2827800" cy="2926200"/>
          </a:xfrm>
          <a:prstGeom prst="roundRect">
            <a:avLst>
              <a:gd fmla="val 16667" name="adj"/>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350"/>
              <a:buFont typeface="Arial"/>
              <a:buNone/>
            </a:pPr>
            <a:r>
              <a:rPr b="0" i="0" lang="en" sz="1350" u="none" cap="none" strike="noStrike">
                <a:solidFill>
                  <a:schemeClr val="dk1"/>
                </a:solidFill>
                <a:latin typeface="Lato"/>
                <a:ea typeface="Lato"/>
                <a:cs typeface="Lato"/>
                <a:sym typeface="Lato"/>
              </a:rPr>
              <a:t>LAKEHOUSE</a:t>
            </a:r>
            <a:endParaRPr b="0" i="0" sz="135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chemeClr val="dk1"/>
              </a:buClr>
              <a:buSzPts val="1700"/>
              <a:buFont typeface="Roboto"/>
              <a:buNone/>
            </a:pPr>
            <a:r>
              <a:t/>
            </a:r>
            <a:endParaRPr b="1"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700"/>
              <a:buFont typeface="Roboto"/>
              <a:buNone/>
            </a:pPr>
            <a:r>
              <a:t/>
            </a:r>
            <a:endParaRPr b="1"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700"/>
              <a:buFont typeface="Roboto"/>
              <a:buNone/>
            </a:pPr>
            <a:r>
              <a:t/>
            </a:r>
            <a:endParaRPr b="1"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700"/>
              <a:buFont typeface="Roboto"/>
              <a:buNone/>
            </a:pPr>
            <a:r>
              <a:t/>
            </a:r>
            <a:endParaRPr b="1"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700"/>
              <a:buFont typeface="Roboto"/>
              <a:buNone/>
            </a:pPr>
            <a:r>
              <a:t/>
            </a:r>
            <a:endParaRPr b="1"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700"/>
              <a:buFont typeface="Roboto"/>
              <a:buNone/>
            </a:pPr>
            <a:r>
              <a:t/>
            </a:r>
            <a:endParaRPr b="1" i="0" sz="1700" u="none" cap="none" strike="noStrike">
              <a:solidFill>
                <a:schemeClr val="dk1"/>
              </a:solidFill>
              <a:latin typeface="Roboto"/>
              <a:ea typeface="Roboto"/>
              <a:cs typeface="Roboto"/>
              <a:sym typeface="Roboto"/>
            </a:endParaRPr>
          </a:p>
          <a:p>
            <a:pPr indent="0" lvl="0" marL="0" marR="0" rtl="0" algn="l">
              <a:lnSpc>
                <a:spcPct val="100000"/>
              </a:lnSpc>
              <a:spcBef>
                <a:spcPts val="400"/>
              </a:spcBef>
              <a:spcAft>
                <a:spcPts val="0"/>
              </a:spcAft>
              <a:buClr>
                <a:srgbClr val="000000"/>
              </a:buClr>
              <a:buSzPts val="1200"/>
              <a:buFont typeface="Arial"/>
              <a:buNone/>
            </a:pPr>
            <a:r>
              <a:rPr b="0" i="0" lang="en" sz="1200" u="none" cap="none" strike="noStrike">
                <a:solidFill>
                  <a:srgbClr val="7F7F7F"/>
                </a:solidFill>
                <a:latin typeface="Roboto"/>
                <a:ea typeface="Roboto"/>
                <a:cs typeface="Roboto"/>
                <a:sym typeface="Roboto"/>
              </a:rPr>
              <a:t>Explore and discover</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400"/>
              </a:spcBef>
              <a:spcAft>
                <a:spcPts val="0"/>
              </a:spcAft>
              <a:buClr>
                <a:srgbClr val="000000"/>
              </a:buClr>
              <a:buSzPts val="1200"/>
              <a:buFont typeface="Arial"/>
              <a:buNone/>
            </a:pPr>
            <a:r>
              <a:rPr b="0" i="0" lang="en" sz="1200" u="none" cap="none" strike="noStrike">
                <a:solidFill>
                  <a:srgbClr val="7F7F7F"/>
                </a:solidFill>
                <a:latin typeface="Roboto"/>
                <a:ea typeface="Roboto"/>
                <a:cs typeface="Roboto"/>
                <a:sym typeface="Roboto"/>
              </a:rPr>
              <a:t>Trends and statistics</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400"/>
              </a:spcBef>
              <a:spcAft>
                <a:spcPts val="0"/>
              </a:spcAft>
              <a:buClr>
                <a:srgbClr val="000000"/>
              </a:buClr>
              <a:buSzPts val="1200"/>
              <a:buFont typeface="Arial"/>
              <a:buNone/>
            </a:pPr>
            <a:r>
              <a:rPr b="0" i="0" lang="en" sz="1200" u="none" cap="none" strike="noStrike">
                <a:solidFill>
                  <a:srgbClr val="7F7F7F"/>
                </a:solidFill>
                <a:latin typeface="Roboto"/>
                <a:ea typeface="Roboto"/>
                <a:cs typeface="Roboto"/>
                <a:sym typeface="Roboto"/>
              </a:rPr>
              <a:t>Predict and learn</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400"/>
              </a:spcBef>
              <a:spcAft>
                <a:spcPts val="0"/>
              </a:spcAft>
              <a:buClr>
                <a:srgbClr val="000000"/>
              </a:buClr>
              <a:buSzPts val="1200"/>
              <a:buFont typeface="Arial"/>
              <a:buNone/>
            </a:pPr>
            <a:r>
              <a:rPr b="0" i="0" lang="en" sz="1200" u="none" cap="none" strike="noStrike">
                <a:solidFill>
                  <a:srgbClr val="7F7F7F"/>
                </a:solidFill>
                <a:latin typeface="Roboto"/>
                <a:ea typeface="Roboto"/>
                <a:cs typeface="Roboto"/>
                <a:sym typeface="Roboto"/>
              </a:rPr>
              <a:t>Rapid time to insight</a:t>
            </a:r>
            <a:endParaRPr b="0" i="0" sz="1400" u="none" cap="none" strike="noStrike">
              <a:solidFill>
                <a:srgbClr val="000000"/>
              </a:solidFill>
              <a:latin typeface="Lato"/>
              <a:ea typeface="Lato"/>
              <a:cs typeface="Lato"/>
              <a:sym typeface="Lato"/>
            </a:endParaRPr>
          </a:p>
        </p:txBody>
      </p:sp>
      <p:sp>
        <p:nvSpPr>
          <p:cNvPr id="908" name="Google Shape;908;p41"/>
          <p:cNvSpPr/>
          <p:nvPr/>
        </p:nvSpPr>
        <p:spPr>
          <a:xfrm>
            <a:off x="5616363" y="2683922"/>
            <a:ext cx="805200" cy="562200"/>
          </a:xfrm>
          <a:prstGeom prst="mathEqual">
            <a:avLst>
              <a:gd fmla="val 23520" name="adj1"/>
              <a:gd fmla="val 11760" name="adj2"/>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grpSp>
        <p:nvGrpSpPr>
          <p:cNvPr id="909" name="Google Shape;909;p41"/>
          <p:cNvGrpSpPr/>
          <p:nvPr/>
        </p:nvGrpSpPr>
        <p:grpSpPr>
          <a:xfrm>
            <a:off x="6899124" y="2329720"/>
            <a:ext cx="1035406" cy="1027403"/>
            <a:chOff x="5768975" y="2234656"/>
            <a:chExt cx="762000" cy="761999"/>
          </a:xfrm>
        </p:grpSpPr>
        <p:grpSp>
          <p:nvGrpSpPr>
            <p:cNvPr id="910" name="Google Shape;910;p41"/>
            <p:cNvGrpSpPr/>
            <p:nvPr/>
          </p:nvGrpSpPr>
          <p:grpSpPr>
            <a:xfrm>
              <a:off x="5768975" y="2234656"/>
              <a:ext cx="762000" cy="761999"/>
              <a:chOff x="5768975" y="2234656"/>
              <a:chExt cx="762000" cy="761999"/>
            </a:xfrm>
          </p:grpSpPr>
          <p:sp>
            <p:nvSpPr>
              <p:cNvPr id="911" name="Google Shape;911;p41"/>
              <p:cNvSpPr/>
              <p:nvPr/>
            </p:nvSpPr>
            <p:spPr>
              <a:xfrm>
                <a:off x="5959475" y="2501356"/>
                <a:ext cx="95250" cy="95250"/>
              </a:xfrm>
              <a:custGeom>
                <a:rect b="b" l="l" r="r" t="t"/>
                <a:pathLst>
                  <a:path extrusionOk="0" h="95250" w="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414141"/>
                  </a:solidFill>
                  <a:latin typeface="Roboto"/>
                  <a:ea typeface="Roboto"/>
                  <a:cs typeface="Roboto"/>
                  <a:sym typeface="Roboto"/>
                </a:endParaRPr>
              </a:p>
            </p:txBody>
          </p:sp>
          <p:sp>
            <p:nvSpPr>
              <p:cNvPr id="912" name="Google Shape;912;p41"/>
              <p:cNvSpPr/>
              <p:nvPr/>
            </p:nvSpPr>
            <p:spPr>
              <a:xfrm>
                <a:off x="5959475" y="2806156"/>
                <a:ext cx="95250" cy="95250"/>
              </a:xfrm>
              <a:custGeom>
                <a:rect b="b" l="l" r="r" t="t"/>
                <a:pathLst>
                  <a:path extrusionOk="0" h="95250" w="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414141"/>
                  </a:solidFill>
                  <a:latin typeface="Roboto"/>
                  <a:ea typeface="Roboto"/>
                  <a:cs typeface="Roboto"/>
                  <a:sym typeface="Roboto"/>
                </a:endParaRPr>
              </a:p>
            </p:txBody>
          </p:sp>
          <p:sp>
            <p:nvSpPr>
              <p:cNvPr id="913" name="Google Shape;913;p41"/>
              <p:cNvSpPr/>
              <p:nvPr/>
            </p:nvSpPr>
            <p:spPr>
              <a:xfrm>
                <a:off x="6102350" y="2234656"/>
                <a:ext cx="95250" cy="95250"/>
              </a:xfrm>
              <a:custGeom>
                <a:rect b="b" l="l" r="r" t="t"/>
                <a:pathLst>
                  <a:path extrusionOk="0" h="95250" w="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414141"/>
                  </a:solidFill>
                  <a:latin typeface="Roboto"/>
                  <a:ea typeface="Roboto"/>
                  <a:cs typeface="Roboto"/>
                  <a:sym typeface="Roboto"/>
                </a:endParaRPr>
              </a:p>
            </p:txBody>
          </p:sp>
          <p:sp>
            <p:nvSpPr>
              <p:cNvPr id="914" name="Google Shape;914;p41"/>
              <p:cNvSpPr/>
              <p:nvPr/>
            </p:nvSpPr>
            <p:spPr>
              <a:xfrm>
                <a:off x="5959475" y="2653756"/>
                <a:ext cx="95250" cy="95250"/>
              </a:xfrm>
              <a:custGeom>
                <a:rect b="b" l="l" r="r" t="t"/>
                <a:pathLst>
                  <a:path extrusionOk="0" h="95250" w="95250">
                    <a:moveTo>
                      <a:pt x="47625" y="19050"/>
                    </a:moveTo>
                    <a:cubicBezTo>
                      <a:pt x="63341" y="19050"/>
                      <a:pt x="76200" y="31909"/>
                      <a:pt x="76200" y="47625"/>
                    </a:cubicBezTo>
                    <a:cubicBezTo>
                      <a:pt x="76200" y="63341"/>
                      <a:pt x="63341" y="76200"/>
                      <a:pt x="47625" y="76200"/>
                    </a:cubicBezTo>
                    <a:cubicBezTo>
                      <a:pt x="31909" y="76200"/>
                      <a:pt x="19050" y="63341"/>
                      <a:pt x="19050" y="47625"/>
                    </a:cubicBezTo>
                    <a:cubicBezTo>
                      <a:pt x="19050" y="31909"/>
                      <a:pt x="31909" y="19050"/>
                      <a:pt x="47625" y="19050"/>
                    </a:cubicBezTo>
                    <a:moveTo>
                      <a:pt x="47625" y="0"/>
                    </a:moveTo>
                    <a:cubicBezTo>
                      <a:pt x="21336" y="0"/>
                      <a:pt x="0" y="21336"/>
                      <a:pt x="0" y="47625"/>
                    </a:cubicBezTo>
                    <a:cubicBezTo>
                      <a:pt x="0" y="73914"/>
                      <a:pt x="21336" y="95250"/>
                      <a:pt x="47625" y="95250"/>
                    </a:cubicBezTo>
                    <a:cubicBezTo>
                      <a:pt x="73914" y="95250"/>
                      <a:pt x="95250" y="73914"/>
                      <a:pt x="95250" y="47625"/>
                    </a:cubicBezTo>
                    <a:cubicBezTo>
                      <a:pt x="95250" y="21336"/>
                      <a:pt x="73914" y="0"/>
                      <a:pt x="47625"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414141"/>
                  </a:solidFill>
                  <a:latin typeface="Roboto"/>
                  <a:ea typeface="Roboto"/>
                  <a:cs typeface="Roboto"/>
                  <a:sym typeface="Roboto"/>
                </a:endParaRPr>
              </a:p>
            </p:txBody>
          </p:sp>
          <p:sp>
            <p:nvSpPr>
              <p:cNvPr id="915" name="Google Shape;915;p41"/>
              <p:cNvSpPr/>
              <p:nvPr/>
            </p:nvSpPr>
            <p:spPr>
              <a:xfrm>
                <a:off x="5768975" y="2415631"/>
                <a:ext cx="95250" cy="95250"/>
              </a:xfrm>
              <a:custGeom>
                <a:rect b="b" l="l" r="r" t="t"/>
                <a:pathLst>
                  <a:path extrusionOk="0" h="95250" w="95250">
                    <a:moveTo>
                      <a:pt x="47625" y="19050"/>
                    </a:moveTo>
                    <a:cubicBezTo>
                      <a:pt x="63341" y="19050"/>
                      <a:pt x="76200" y="31909"/>
                      <a:pt x="76200" y="47625"/>
                    </a:cubicBezTo>
                    <a:cubicBezTo>
                      <a:pt x="76200" y="63341"/>
                      <a:pt x="63341" y="76200"/>
                      <a:pt x="47625" y="76200"/>
                    </a:cubicBezTo>
                    <a:cubicBezTo>
                      <a:pt x="31909" y="76200"/>
                      <a:pt x="19050" y="63341"/>
                      <a:pt x="19050" y="47625"/>
                    </a:cubicBezTo>
                    <a:cubicBezTo>
                      <a:pt x="19050" y="31909"/>
                      <a:pt x="31909" y="19050"/>
                      <a:pt x="47625" y="19050"/>
                    </a:cubicBezTo>
                    <a:moveTo>
                      <a:pt x="47625" y="0"/>
                    </a:moveTo>
                    <a:cubicBezTo>
                      <a:pt x="21336" y="0"/>
                      <a:pt x="0" y="21336"/>
                      <a:pt x="0" y="47625"/>
                    </a:cubicBezTo>
                    <a:cubicBezTo>
                      <a:pt x="0" y="73914"/>
                      <a:pt x="21336" y="95250"/>
                      <a:pt x="47625" y="95250"/>
                    </a:cubicBezTo>
                    <a:cubicBezTo>
                      <a:pt x="73914" y="95250"/>
                      <a:pt x="95250" y="73914"/>
                      <a:pt x="95250" y="47625"/>
                    </a:cubicBezTo>
                    <a:cubicBezTo>
                      <a:pt x="95250" y="21336"/>
                      <a:pt x="73914" y="0"/>
                      <a:pt x="47625"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414141"/>
                  </a:solidFill>
                  <a:latin typeface="Roboto"/>
                  <a:ea typeface="Roboto"/>
                  <a:cs typeface="Roboto"/>
                  <a:sym typeface="Roboto"/>
                </a:endParaRPr>
              </a:p>
            </p:txBody>
          </p:sp>
          <p:sp>
            <p:nvSpPr>
              <p:cNvPr id="916" name="Google Shape;916;p41"/>
              <p:cNvSpPr/>
              <p:nvPr/>
            </p:nvSpPr>
            <p:spPr>
              <a:xfrm>
                <a:off x="6435725" y="2415631"/>
                <a:ext cx="95250" cy="95250"/>
              </a:xfrm>
              <a:custGeom>
                <a:rect b="b" l="l" r="r" t="t"/>
                <a:pathLst>
                  <a:path extrusionOk="0" h="95250" w="95250">
                    <a:moveTo>
                      <a:pt x="47625" y="19050"/>
                    </a:moveTo>
                    <a:cubicBezTo>
                      <a:pt x="63341" y="19050"/>
                      <a:pt x="76200" y="31909"/>
                      <a:pt x="76200" y="47625"/>
                    </a:cubicBezTo>
                    <a:cubicBezTo>
                      <a:pt x="76200" y="63341"/>
                      <a:pt x="63341" y="76200"/>
                      <a:pt x="47625" y="76200"/>
                    </a:cubicBezTo>
                    <a:cubicBezTo>
                      <a:pt x="31909" y="76200"/>
                      <a:pt x="19050" y="63341"/>
                      <a:pt x="19050" y="47625"/>
                    </a:cubicBezTo>
                    <a:cubicBezTo>
                      <a:pt x="19050" y="31909"/>
                      <a:pt x="31909" y="19050"/>
                      <a:pt x="47625" y="19050"/>
                    </a:cubicBezTo>
                    <a:moveTo>
                      <a:pt x="47625" y="0"/>
                    </a:moveTo>
                    <a:cubicBezTo>
                      <a:pt x="21336" y="0"/>
                      <a:pt x="0" y="21336"/>
                      <a:pt x="0" y="47625"/>
                    </a:cubicBezTo>
                    <a:cubicBezTo>
                      <a:pt x="0" y="73914"/>
                      <a:pt x="21336" y="95250"/>
                      <a:pt x="47625" y="95250"/>
                    </a:cubicBezTo>
                    <a:cubicBezTo>
                      <a:pt x="73914" y="95250"/>
                      <a:pt x="95250" y="73914"/>
                      <a:pt x="95250" y="47625"/>
                    </a:cubicBezTo>
                    <a:cubicBezTo>
                      <a:pt x="95250" y="21336"/>
                      <a:pt x="73914" y="0"/>
                      <a:pt x="47625"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414141"/>
                  </a:solidFill>
                  <a:latin typeface="Roboto"/>
                  <a:ea typeface="Roboto"/>
                  <a:cs typeface="Roboto"/>
                  <a:sym typeface="Roboto"/>
                </a:endParaRPr>
              </a:p>
            </p:txBody>
          </p:sp>
          <p:sp>
            <p:nvSpPr>
              <p:cNvPr id="917" name="Google Shape;917;p41"/>
              <p:cNvSpPr/>
              <p:nvPr/>
            </p:nvSpPr>
            <p:spPr>
              <a:xfrm>
                <a:off x="5768975" y="2458493"/>
                <a:ext cx="762000" cy="538162"/>
              </a:xfrm>
              <a:custGeom>
                <a:rect b="b" l="l" r="r" t="t"/>
                <a:pathLst>
                  <a:path extrusionOk="0" h="538162" w="762000">
                    <a:moveTo>
                      <a:pt x="742950" y="455486"/>
                    </a:moveTo>
                    <a:cubicBezTo>
                      <a:pt x="742950" y="490538"/>
                      <a:pt x="713899" y="519113"/>
                      <a:pt x="678180" y="519113"/>
                    </a:cubicBezTo>
                    <a:cubicBezTo>
                      <a:pt x="642461" y="519113"/>
                      <a:pt x="613410" y="490538"/>
                      <a:pt x="613410" y="455486"/>
                    </a:cubicBezTo>
                    <a:lnTo>
                      <a:pt x="613220" y="455486"/>
                    </a:lnTo>
                    <a:cubicBezTo>
                      <a:pt x="613220" y="454438"/>
                      <a:pt x="613410" y="453485"/>
                      <a:pt x="613410" y="452438"/>
                    </a:cubicBezTo>
                    <a:lnTo>
                      <a:pt x="613410" y="0"/>
                    </a:lnTo>
                    <a:lnTo>
                      <a:pt x="148590" y="0"/>
                    </a:lnTo>
                    <a:lnTo>
                      <a:pt x="148590" y="452438"/>
                    </a:lnTo>
                    <a:cubicBezTo>
                      <a:pt x="148590" y="453485"/>
                      <a:pt x="148685" y="454533"/>
                      <a:pt x="148781" y="455486"/>
                    </a:cubicBezTo>
                    <a:lnTo>
                      <a:pt x="148590" y="455486"/>
                    </a:lnTo>
                    <a:cubicBezTo>
                      <a:pt x="148590" y="490538"/>
                      <a:pt x="119539" y="519113"/>
                      <a:pt x="83820" y="519113"/>
                    </a:cubicBezTo>
                    <a:cubicBezTo>
                      <a:pt x="48101" y="519113"/>
                      <a:pt x="19050" y="490538"/>
                      <a:pt x="19050" y="455486"/>
                    </a:cubicBezTo>
                    <a:lnTo>
                      <a:pt x="0" y="455486"/>
                    </a:lnTo>
                    <a:cubicBezTo>
                      <a:pt x="0" y="501015"/>
                      <a:pt x="37624" y="538163"/>
                      <a:pt x="83820" y="538163"/>
                    </a:cubicBezTo>
                    <a:cubicBezTo>
                      <a:pt x="116395" y="538163"/>
                      <a:pt x="144685" y="519684"/>
                      <a:pt x="158496" y="492823"/>
                    </a:cubicBezTo>
                    <a:cubicBezTo>
                      <a:pt x="172593" y="519779"/>
                      <a:pt x="200406" y="538163"/>
                      <a:pt x="232410" y="538163"/>
                    </a:cubicBezTo>
                    <a:cubicBezTo>
                      <a:pt x="264414" y="538163"/>
                      <a:pt x="292703" y="519398"/>
                      <a:pt x="306705" y="491966"/>
                    </a:cubicBezTo>
                    <a:cubicBezTo>
                      <a:pt x="320707" y="519398"/>
                      <a:pt x="348710" y="538163"/>
                      <a:pt x="381000" y="538163"/>
                    </a:cubicBezTo>
                    <a:cubicBezTo>
                      <a:pt x="413290" y="538163"/>
                      <a:pt x="441293" y="519398"/>
                      <a:pt x="455295" y="491966"/>
                    </a:cubicBezTo>
                    <a:cubicBezTo>
                      <a:pt x="469297" y="519398"/>
                      <a:pt x="497300" y="538163"/>
                      <a:pt x="529590" y="538163"/>
                    </a:cubicBezTo>
                    <a:cubicBezTo>
                      <a:pt x="561880" y="538163"/>
                      <a:pt x="589312" y="519779"/>
                      <a:pt x="603504" y="492823"/>
                    </a:cubicBezTo>
                    <a:cubicBezTo>
                      <a:pt x="617315" y="519684"/>
                      <a:pt x="645605" y="538163"/>
                      <a:pt x="678180" y="538163"/>
                    </a:cubicBezTo>
                    <a:cubicBezTo>
                      <a:pt x="724376" y="538163"/>
                      <a:pt x="762000" y="501110"/>
                      <a:pt x="762000" y="455486"/>
                    </a:cubicBezTo>
                    <a:lnTo>
                      <a:pt x="742950" y="455486"/>
                    </a:lnTo>
                    <a:close/>
                    <a:moveTo>
                      <a:pt x="594360" y="309563"/>
                    </a:moveTo>
                    <a:lnTo>
                      <a:pt x="167640" y="309563"/>
                    </a:lnTo>
                    <a:lnTo>
                      <a:pt x="167640" y="176213"/>
                    </a:lnTo>
                    <a:lnTo>
                      <a:pt x="594360" y="176213"/>
                    </a:lnTo>
                    <a:lnTo>
                      <a:pt x="594360" y="309563"/>
                    </a:lnTo>
                    <a:close/>
                    <a:moveTo>
                      <a:pt x="594360" y="19050"/>
                    </a:moveTo>
                    <a:lnTo>
                      <a:pt x="594360" y="157163"/>
                    </a:lnTo>
                    <a:lnTo>
                      <a:pt x="167640" y="157163"/>
                    </a:lnTo>
                    <a:lnTo>
                      <a:pt x="167640" y="19050"/>
                    </a:lnTo>
                    <a:lnTo>
                      <a:pt x="594360" y="19050"/>
                    </a:lnTo>
                    <a:close/>
                    <a:moveTo>
                      <a:pt x="529590" y="519113"/>
                    </a:moveTo>
                    <a:cubicBezTo>
                      <a:pt x="493871" y="519113"/>
                      <a:pt x="464820" y="489204"/>
                      <a:pt x="464820" y="452438"/>
                    </a:cubicBezTo>
                    <a:lnTo>
                      <a:pt x="445770" y="452438"/>
                    </a:lnTo>
                    <a:cubicBezTo>
                      <a:pt x="445770" y="489204"/>
                      <a:pt x="416719" y="519113"/>
                      <a:pt x="381000" y="519113"/>
                    </a:cubicBezTo>
                    <a:cubicBezTo>
                      <a:pt x="345281" y="519113"/>
                      <a:pt x="316230" y="489204"/>
                      <a:pt x="316230" y="452438"/>
                    </a:cubicBezTo>
                    <a:lnTo>
                      <a:pt x="297180" y="452438"/>
                    </a:lnTo>
                    <a:cubicBezTo>
                      <a:pt x="297180" y="489204"/>
                      <a:pt x="268129" y="519113"/>
                      <a:pt x="232410" y="519113"/>
                    </a:cubicBezTo>
                    <a:cubicBezTo>
                      <a:pt x="196691" y="519113"/>
                      <a:pt x="167640" y="489204"/>
                      <a:pt x="167640" y="452438"/>
                    </a:cubicBezTo>
                    <a:lnTo>
                      <a:pt x="167640" y="328613"/>
                    </a:lnTo>
                    <a:lnTo>
                      <a:pt x="594360" y="328613"/>
                    </a:lnTo>
                    <a:lnTo>
                      <a:pt x="594360" y="452438"/>
                    </a:lnTo>
                    <a:cubicBezTo>
                      <a:pt x="594360" y="489204"/>
                      <a:pt x="565309" y="519113"/>
                      <a:pt x="529590" y="5191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414141"/>
                  </a:solidFill>
                  <a:latin typeface="Roboto"/>
                  <a:ea typeface="Roboto"/>
                  <a:cs typeface="Roboto"/>
                  <a:sym typeface="Roboto"/>
                </a:endParaRPr>
              </a:p>
            </p:txBody>
          </p:sp>
          <p:sp>
            <p:nvSpPr>
              <p:cNvPr id="918" name="Google Shape;918;p41"/>
              <p:cNvSpPr/>
              <p:nvPr/>
            </p:nvSpPr>
            <p:spPr>
              <a:xfrm>
                <a:off x="5850128" y="2271423"/>
                <a:ext cx="599694" cy="181165"/>
              </a:xfrm>
              <a:custGeom>
                <a:rect b="b" l="l" r="r" t="t"/>
                <a:pathLst>
                  <a:path extrusionOk="0" h="181165" w="599694">
                    <a:moveTo>
                      <a:pt x="299847" y="21717"/>
                    </a:moveTo>
                    <a:lnTo>
                      <a:pt x="590550" y="181166"/>
                    </a:lnTo>
                    <a:lnTo>
                      <a:pt x="599694" y="164402"/>
                    </a:lnTo>
                    <a:lnTo>
                      <a:pt x="299847" y="0"/>
                    </a:lnTo>
                    <a:lnTo>
                      <a:pt x="0" y="164402"/>
                    </a:lnTo>
                    <a:lnTo>
                      <a:pt x="9144" y="181166"/>
                    </a:lnTo>
                    <a:lnTo>
                      <a:pt x="299847" y="2171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414141"/>
                  </a:solidFill>
                  <a:latin typeface="Roboto"/>
                  <a:ea typeface="Roboto"/>
                  <a:cs typeface="Roboto"/>
                  <a:sym typeface="Roboto"/>
                </a:endParaRPr>
              </a:p>
            </p:txBody>
          </p:sp>
        </p:grpSp>
        <p:grpSp>
          <p:nvGrpSpPr>
            <p:cNvPr id="919" name="Google Shape;919;p41"/>
            <p:cNvGrpSpPr/>
            <p:nvPr/>
          </p:nvGrpSpPr>
          <p:grpSpPr>
            <a:xfrm>
              <a:off x="5768975" y="2234656"/>
              <a:ext cx="762000" cy="761999"/>
              <a:chOff x="5768975" y="2234656"/>
              <a:chExt cx="762000" cy="761999"/>
            </a:xfrm>
          </p:grpSpPr>
          <p:sp>
            <p:nvSpPr>
              <p:cNvPr id="920" name="Google Shape;920;p41"/>
              <p:cNvSpPr/>
              <p:nvPr/>
            </p:nvSpPr>
            <p:spPr>
              <a:xfrm>
                <a:off x="5959475" y="2501356"/>
                <a:ext cx="95250" cy="95250"/>
              </a:xfrm>
              <a:custGeom>
                <a:rect b="b" l="l" r="r" t="t"/>
                <a:pathLst>
                  <a:path extrusionOk="0" h="95250" w="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414141"/>
                  </a:solidFill>
                  <a:latin typeface="Roboto"/>
                  <a:ea typeface="Roboto"/>
                  <a:cs typeface="Roboto"/>
                  <a:sym typeface="Roboto"/>
                </a:endParaRPr>
              </a:p>
            </p:txBody>
          </p:sp>
          <p:sp>
            <p:nvSpPr>
              <p:cNvPr id="921" name="Google Shape;921;p41"/>
              <p:cNvSpPr/>
              <p:nvPr/>
            </p:nvSpPr>
            <p:spPr>
              <a:xfrm>
                <a:off x="5959475" y="2806156"/>
                <a:ext cx="95250" cy="95250"/>
              </a:xfrm>
              <a:custGeom>
                <a:rect b="b" l="l" r="r" t="t"/>
                <a:pathLst>
                  <a:path extrusionOk="0" h="95250" w="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414141"/>
                  </a:solidFill>
                  <a:latin typeface="Roboto"/>
                  <a:ea typeface="Roboto"/>
                  <a:cs typeface="Roboto"/>
                  <a:sym typeface="Roboto"/>
                </a:endParaRPr>
              </a:p>
            </p:txBody>
          </p:sp>
          <p:sp>
            <p:nvSpPr>
              <p:cNvPr id="922" name="Google Shape;922;p41"/>
              <p:cNvSpPr/>
              <p:nvPr/>
            </p:nvSpPr>
            <p:spPr>
              <a:xfrm>
                <a:off x="6102350" y="2234656"/>
                <a:ext cx="95250" cy="95250"/>
              </a:xfrm>
              <a:custGeom>
                <a:rect b="b" l="l" r="r" t="t"/>
                <a:pathLst>
                  <a:path extrusionOk="0" h="95250" w="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414141"/>
                  </a:solidFill>
                  <a:latin typeface="Roboto"/>
                  <a:ea typeface="Roboto"/>
                  <a:cs typeface="Roboto"/>
                  <a:sym typeface="Roboto"/>
                </a:endParaRPr>
              </a:p>
            </p:txBody>
          </p:sp>
          <p:sp>
            <p:nvSpPr>
              <p:cNvPr id="923" name="Google Shape;923;p41"/>
              <p:cNvSpPr/>
              <p:nvPr/>
            </p:nvSpPr>
            <p:spPr>
              <a:xfrm>
                <a:off x="5959475" y="2653756"/>
                <a:ext cx="95250" cy="95250"/>
              </a:xfrm>
              <a:custGeom>
                <a:rect b="b" l="l" r="r" t="t"/>
                <a:pathLst>
                  <a:path extrusionOk="0" h="95250" w="95250">
                    <a:moveTo>
                      <a:pt x="47625" y="19050"/>
                    </a:moveTo>
                    <a:cubicBezTo>
                      <a:pt x="63341" y="19050"/>
                      <a:pt x="76200" y="31909"/>
                      <a:pt x="76200" y="47625"/>
                    </a:cubicBezTo>
                    <a:cubicBezTo>
                      <a:pt x="76200" y="63341"/>
                      <a:pt x="63341" y="76200"/>
                      <a:pt x="47625" y="76200"/>
                    </a:cubicBezTo>
                    <a:cubicBezTo>
                      <a:pt x="31909" y="76200"/>
                      <a:pt x="19050" y="63341"/>
                      <a:pt x="19050" y="47625"/>
                    </a:cubicBezTo>
                    <a:cubicBezTo>
                      <a:pt x="19050" y="31909"/>
                      <a:pt x="31909" y="19050"/>
                      <a:pt x="47625" y="19050"/>
                    </a:cubicBezTo>
                    <a:moveTo>
                      <a:pt x="47625" y="0"/>
                    </a:moveTo>
                    <a:cubicBezTo>
                      <a:pt x="21336" y="0"/>
                      <a:pt x="0" y="21336"/>
                      <a:pt x="0" y="47625"/>
                    </a:cubicBezTo>
                    <a:cubicBezTo>
                      <a:pt x="0" y="73914"/>
                      <a:pt x="21336" y="95250"/>
                      <a:pt x="47625" y="95250"/>
                    </a:cubicBezTo>
                    <a:cubicBezTo>
                      <a:pt x="73914" y="95250"/>
                      <a:pt x="95250" y="73914"/>
                      <a:pt x="95250" y="47625"/>
                    </a:cubicBezTo>
                    <a:cubicBezTo>
                      <a:pt x="95250" y="21336"/>
                      <a:pt x="73914" y="0"/>
                      <a:pt x="47625"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414141"/>
                  </a:solidFill>
                  <a:latin typeface="Roboto"/>
                  <a:ea typeface="Roboto"/>
                  <a:cs typeface="Roboto"/>
                  <a:sym typeface="Roboto"/>
                </a:endParaRPr>
              </a:p>
            </p:txBody>
          </p:sp>
          <p:sp>
            <p:nvSpPr>
              <p:cNvPr id="924" name="Google Shape;924;p41"/>
              <p:cNvSpPr/>
              <p:nvPr/>
            </p:nvSpPr>
            <p:spPr>
              <a:xfrm>
                <a:off x="5768975" y="2415631"/>
                <a:ext cx="95250" cy="95250"/>
              </a:xfrm>
              <a:custGeom>
                <a:rect b="b" l="l" r="r" t="t"/>
                <a:pathLst>
                  <a:path extrusionOk="0" h="95250" w="95250">
                    <a:moveTo>
                      <a:pt x="47625" y="19050"/>
                    </a:moveTo>
                    <a:cubicBezTo>
                      <a:pt x="63341" y="19050"/>
                      <a:pt x="76200" y="31909"/>
                      <a:pt x="76200" y="47625"/>
                    </a:cubicBezTo>
                    <a:cubicBezTo>
                      <a:pt x="76200" y="63341"/>
                      <a:pt x="63341" y="76200"/>
                      <a:pt x="47625" y="76200"/>
                    </a:cubicBezTo>
                    <a:cubicBezTo>
                      <a:pt x="31909" y="76200"/>
                      <a:pt x="19050" y="63341"/>
                      <a:pt x="19050" y="47625"/>
                    </a:cubicBezTo>
                    <a:cubicBezTo>
                      <a:pt x="19050" y="31909"/>
                      <a:pt x="31909" y="19050"/>
                      <a:pt x="47625" y="19050"/>
                    </a:cubicBezTo>
                    <a:moveTo>
                      <a:pt x="47625" y="0"/>
                    </a:moveTo>
                    <a:cubicBezTo>
                      <a:pt x="21336" y="0"/>
                      <a:pt x="0" y="21336"/>
                      <a:pt x="0" y="47625"/>
                    </a:cubicBezTo>
                    <a:cubicBezTo>
                      <a:pt x="0" y="73914"/>
                      <a:pt x="21336" y="95250"/>
                      <a:pt x="47625" y="95250"/>
                    </a:cubicBezTo>
                    <a:cubicBezTo>
                      <a:pt x="73914" y="95250"/>
                      <a:pt x="95250" y="73914"/>
                      <a:pt x="95250" y="47625"/>
                    </a:cubicBezTo>
                    <a:cubicBezTo>
                      <a:pt x="95250" y="21336"/>
                      <a:pt x="73914" y="0"/>
                      <a:pt x="47625"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414141"/>
                  </a:solidFill>
                  <a:latin typeface="Roboto"/>
                  <a:ea typeface="Roboto"/>
                  <a:cs typeface="Roboto"/>
                  <a:sym typeface="Roboto"/>
                </a:endParaRPr>
              </a:p>
            </p:txBody>
          </p:sp>
          <p:sp>
            <p:nvSpPr>
              <p:cNvPr id="925" name="Google Shape;925;p41"/>
              <p:cNvSpPr/>
              <p:nvPr/>
            </p:nvSpPr>
            <p:spPr>
              <a:xfrm>
                <a:off x="6435725" y="2415631"/>
                <a:ext cx="95250" cy="95250"/>
              </a:xfrm>
              <a:custGeom>
                <a:rect b="b" l="l" r="r" t="t"/>
                <a:pathLst>
                  <a:path extrusionOk="0" h="95250" w="95250">
                    <a:moveTo>
                      <a:pt x="47625" y="19050"/>
                    </a:moveTo>
                    <a:cubicBezTo>
                      <a:pt x="63341" y="19050"/>
                      <a:pt x="76200" y="31909"/>
                      <a:pt x="76200" y="47625"/>
                    </a:cubicBezTo>
                    <a:cubicBezTo>
                      <a:pt x="76200" y="63341"/>
                      <a:pt x="63341" y="76200"/>
                      <a:pt x="47625" y="76200"/>
                    </a:cubicBezTo>
                    <a:cubicBezTo>
                      <a:pt x="31909" y="76200"/>
                      <a:pt x="19050" y="63341"/>
                      <a:pt x="19050" y="47625"/>
                    </a:cubicBezTo>
                    <a:cubicBezTo>
                      <a:pt x="19050" y="31909"/>
                      <a:pt x="31909" y="19050"/>
                      <a:pt x="47625" y="19050"/>
                    </a:cubicBezTo>
                    <a:moveTo>
                      <a:pt x="47625" y="0"/>
                    </a:moveTo>
                    <a:cubicBezTo>
                      <a:pt x="21336" y="0"/>
                      <a:pt x="0" y="21336"/>
                      <a:pt x="0" y="47625"/>
                    </a:cubicBezTo>
                    <a:cubicBezTo>
                      <a:pt x="0" y="73914"/>
                      <a:pt x="21336" y="95250"/>
                      <a:pt x="47625" y="95250"/>
                    </a:cubicBezTo>
                    <a:cubicBezTo>
                      <a:pt x="73914" y="95250"/>
                      <a:pt x="95250" y="73914"/>
                      <a:pt x="95250" y="47625"/>
                    </a:cubicBezTo>
                    <a:cubicBezTo>
                      <a:pt x="95250" y="21336"/>
                      <a:pt x="73914" y="0"/>
                      <a:pt x="47625"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414141"/>
                  </a:solidFill>
                  <a:latin typeface="Roboto"/>
                  <a:ea typeface="Roboto"/>
                  <a:cs typeface="Roboto"/>
                  <a:sym typeface="Roboto"/>
                </a:endParaRPr>
              </a:p>
            </p:txBody>
          </p:sp>
          <p:sp>
            <p:nvSpPr>
              <p:cNvPr id="926" name="Google Shape;926;p41"/>
              <p:cNvSpPr/>
              <p:nvPr/>
            </p:nvSpPr>
            <p:spPr>
              <a:xfrm>
                <a:off x="5768975" y="2458493"/>
                <a:ext cx="762000" cy="538162"/>
              </a:xfrm>
              <a:custGeom>
                <a:rect b="b" l="l" r="r" t="t"/>
                <a:pathLst>
                  <a:path extrusionOk="0" h="538162" w="762000">
                    <a:moveTo>
                      <a:pt x="742950" y="455486"/>
                    </a:moveTo>
                    <a:cubicBezTo>
                      <a:pt x="742950" y="490538"/>
                      <a:pt x="713899" y="519113"/>
                      <a:pt x="678180" y="519113"/>
                    </a:cubicBezTo>
                    <a:cubicBezTo>
                      <a:pt x="642461" y="519113"/>
                      <a:pt x="613410" y="490538"/>
                      <a:pt x="613410" y="455486"/>
                    </a:cubicBezTo>
                    <a:lnTo>
                      <a:pt x="613220" y="455486"/>
                    </a:lnTo>
                    <a:cubicBezTo>
                      <a:pt x="613220" y="454438"/>
                      <a:pt x="613410" y="453485"/>
                      <a:pt x="613410" y="452438"/>
                    </a:cubicBezTo>
                    <a:lnTo>
                      <a:pt x="613410" y="0"/>
                    </a:lnTo>
                    <a:lnTo>
                      <a:pt x="148590" y="0"/>
                    </a:lnTo>
                    <a:lnTo>
                      <a:pt x="148590" y="452438"/>
                    </a:lnTo>
                    <a:cubicBezTo>
                      <a:pt x="148590" y="453485"/>
                      <a:pt x="148685" y="454533"/>
                      <a:pt x="148781" y="455486"/>
                    </a:cubicBezTo>
                    <a:lnTo>
                      <a:pt x="148590" y="455486"/>
                    </a:lnTo>
                    <a:cubicBezTo>
                      <a:pt x="148590" y="490538"/>
                      <a:pt x="119539" y="519113"/>
                      <a:pt x="83820" y="519113"/>
                    </a:cubicBezTo>
                    <a:cubicBezTo>
                      <a:pt x="48101" y="519113"/>
                      <a:pt x="19050" y="490538"/>
                      <a:pt x="19050" y="455486"/>
                    </a:cubicBezTo>
                    <a:lnTo>
                      <a:pt x="0" y="455486"/>
                    </a:lnTo>
                    <a:cubicBezTo>
                      <a:pt x="0" y="501015"/>
                      <a:pt x="37624" y="538163"/>
                      <a:pt x="83820" y="538163"/>
                    </a:cubicBezTo>
                    <a:cubicBezTo>
                      <a:pt x="116395" y="538163"/>
                      <a:pt x="144685" y="519684"/>
                      <a:pt x="158496" y="492823"/>
                    </a:cubicBezTo>
                    <a:cubicBezTo>
                      <a:pt x="172593" y="519779"/>
                      <a:pt x="200406" y="538163"/>
                      <a:pt x="232410" y="538163"/>
                    </a:cubicBezTo>
                    <a:cubicBezTo>
                      <a:pt x="264414" y="538163"/>
                      <a:pt x="292703" y="519398"/>
                      <a:pt x="306705" y="491966"/>
                    </a:cubicBezTo>
                    <a:cubicBezTo>
                      <a:pt x="320707" y="519398"/>
                      <a:pt x="348710" y="538163"/>
                      <a:pt x="381000" y="538163"/>
                    </a:cubicBezTo>
                    <a:cubicBezTo>
                      <a:pt x="413290" y="538163"/>
                      <a:pt x="441293" y="519398"/>
                      <a:pt x="455295" y="491966"/>
                    </a:cubicBezTo>
                    <a:cubicBezTo>
                      <a:pt x="469297" y="519398"/>
                      <a:pt x="497300" y="538163"/>
                      <a:pt x="529590" y="538163"/>
                    </a:cubicBezTo>
                    <a:cubicBezTo>
                      <a:pt x="561880" y="538163"/>
                      <a:pt x="589312" y="519779"/>
                      <a:pt x="603504" y="492823"/>
                    </a:cubicBezTo>
                    <a:cubicBezTo>
                      <a:pt x="617315" y="519684"/>
                      <a:pt x="645605" y="538163"/>
                      <a:pt x="678180" y="538163"/>
                    </a:cubicBezTo>
                    <a:cubicBezTo>
                      <a:pt x="724376" y="538163"/>
                      <a:pt x="762000" y="501110"/>
                      <a:pt x="762000" y="455486"/>
                    </a:cubicBezTo>
                    <a:lnTo>
                      <a:pt x="742950" y="455486"/>
                    </a:lnTo>
                    <a:close/>
                    <a:moveTo>
                      <a:pt x="594360" y="309563"/>
                    </a:moveTo>
                    <a:lnTo>
                      <a:pt x="167640" y="309563"/>
                    </a:lnTo>
                    <a:lnTo>
                      <a:pt x="167640" y="176213"/>
                    </a:lnTo>
                    <a:lnTo>
                      <a:pt x="594360" y="176213"/>
                    </a:lnTo>
                    <a:lnTo>
                      <a:pt x="594360" y="309563"/>
                    </a:lnTo>
                    <a:close/>
                    <a:moveTo>
                      <a:pt x="594360" y="19050"/>
                    </a:moveTo>
                    <a:lnTo>
                      <a:pt x="594360" y="157163"/>
                    </a:lnTo>
                    <a:lnTo>
                      <a:pt x="167640" y="157163"/>
                    </a:lnTo>
                    <a:lnTo>
                      <a:pt x="167640" y="19050"/>
                    </a:lnTo>
                    <a:lnTo>
                      <a:pt x="594360" y="19050"/>
                    </a:lnTo>
                    <a:close/>
                    <a:moveTo>
                      <a:pt x="529590" y="519113"/>
                    </a:moveTo>
                    <a:cubicBezTo>
                      <a:pt x="493871" y="519113"/>
                      <a:pt x="464820" y="489204"/>
                      <a:pt x="464820" y="452438"/>
                    </a:cubicBezTo>
                    <a:lnTo>
                      <a:pt x="445770" y="452438"/>
                    </a:lnTo>
                    <a:cubicBezTo>
                      <a:pt x="445770" y="489204"/>
                      <a:pt x="416719" y="519113"/>
                      <a:pt x="381000" y="519113"/>
                    </a:cubicBezTo>
                    <a:cubicBezTo>
                      <a:pt x="345281" y="519113"/>
                      <a:pt x="316230" y="489204"/>
                      <a:pt x="316230" y="452438"/>
                    </a:cubicBezTo>
                    <a:lnTo>
                      <a:pt x="297180" y="452438"/>
                    </a:lnTo>
                    <a:cubicBezTo>
                      <a:pt x="297180" y="489204"/>
                      <a:pt x="268129" y="519113"/>
                      <a:pt x="232410" y="519113"/>
                    </a:cubicBezTo>
                    <a:cubicBezTo>
                      <a:pt x="196691" y="519113"/>
                      <a:pt x="167640" y="489204"/>
                      <a:pt x="167640" y="452438"/>
                    </a:cubicBezTo>
                    <a:lnTo>
                      <a:pt x="167640" y="328613"/>
                    </a:lnTo>
                    <a:lnTo>
                      <a:pt x="594360" y="328613"/>
                    </a:lnTo>
                    <a:lnTo>
                      <a:pt x="594360" y="452438"/>
                    </a:lnTo>
                    <a:cubicBezTo>
                      <a:pt x="594360" y="489204"/>
                      <a:pt x="565309" y="519113"/>
                      <a:pt x="529590" y="5191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414141"/>
                  </a:solidFill>
                  <a:latin typeface="Roboto"/>
                  <a:ea typeface="Roboto"/>
                  <a:cs typeface="Roboto"/>
                  <a:sym typeface="Roboto"/>
                </a:endParaRPr>
              </a:p>
            </p:txBody>
          </p:sp>
          <p:sp>
            <p:nvSpPr>
              <p:cNvPr id="927" name="Google Shape;927;p41"/>
              <p:cNvSpPr/>
              <p:nvPr/>
            </p:nvSpPr>
            <p:spPr>
              <a:xfrm>
                <a:off x="5850128" y="2271423"/>
                <a:ext cx="599694" cy="181165"/>
              </a:xfrm>
              <a:custGeom>
                <a:rect b="b" l="l" r="r" t="t"/>
                <a:pathLst>
                  <a:path extrusionOk="0" h="181165" w="599694">
                    <a:moveTo>
                      <a:pt x="299847" y="21717"/>
                    </a:moveTo>
                    <a:lnTo>
                      <a:pt x="590550" y="181166"/>
                    </a:lnTo>
                    <a:lnTo>
                      <a:pt x="599694" y="164402"/>
                    </a:lnTo>
                    <a:lnTo>
                      <a:pt x="299847" y="0"/>
                    </a:lnTo>
                    <a:lnTo>
                      <a:pt x="0" y="164402"/>
                    </a:lnTo>
                    <a:lnTo>
                      <a:pt x="9144" y="181166"/>
                    </a:lnTo>
                    <a:lnTo>
                      <a:pt x="299847" y="2171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414141"/>
                  </a:solidFill>
                  <a:latin typeface="Roboto"/>
                  <a:ea typeface="Roboto"/>
                  <a:cs typeface="Roboto"/>
                  <a:sym typeface="Roboto"/>
                </a:endParaRPr>
              </a:p>
            </p:txBody>
          </p:sp>
        </p:grpSp>
      </p:grpSp>
      <p:cxnSp>
        <p:nvCxnSpPr>
          <p:cNvPr id="928" name="Google Shape;928;p41"/>
          <p:cNvCxnSpPr/>
          <p:nvPr/>
        </p:nvCxnSpPr>
        <p:spPr>
          <a:xfrm>
            <a:off x="6084980" y="1681832"/>
            <a:ext cx="2663700" cy="0"/>
          </a:xfrm>
          <a:prstGeom prst="straightConnector1">
            <a:avLst/>
          </a:prstGeom>
          <a:noFill/>
          <a:ln cap="flat" cmpd="sng" w="9525">
            <a:solidFill>
              <a:srgbClr val="BFBFBF"/>
            </a:solidFill>
            <a:prstDash val="solid"/>
            <a:round/>
            <a:headEnd len="sm" w="sm" type="none"/>
            <a:tailEnd len="sm" w="sm" type="none"/>
          </a:ln>
        </p:spPr>
      </p:cxnSp>
      <p:cxnSp>
        <p:nvCxnSpPr>
          <p:cNvPr id="929" name="Google Shape;929;p41"/>
          <p:cNvCxnSpPr/>
          <p:nvPr/>
        </p:nvCxnSpPr>
        <p:spPr>
          <a:xfrm>
            <a:off x="6084980" y="2146781"/>
            <a:ext cx="2663700" cy="0"/>
          </a:xfrm>
          <a:prstGeom prst="straightConnector1">
            <a:avLst/>
          </a:prstGeom>
          <a:noFill/>
          <a:ln cap="flat" cmpd="sng" w="9525">
            <a:solidFill>
              <a:srgbClr val="BFBFBF"/>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
          <p:cNvSpPr txBox="1"/>
          <p:nvPr>
            <p:ph type="title"/>
          </p:nvPr>
        </p:nvSpPr>
        <p:spPr>
          <a:xfrm>
            <a:off x="602311" y="2352853"/>
            <a:ext cx="7990800" cy="1520700"/>
          </a:xfrm>
          <a:prstGeom prst="rect">
            <a:avLst/>
          </a:prstGeom>
          <a:noFill/>
          <a:ln>
            <a:noFill/>
          </a:ln>
        </p:spPr>
        <p:txBody>
          <a:bodyPr anchorCtr="0" anchor="t" bIns="45700" lIns="0" spcFirstLastPara="1" rIns="91425" wrap="square" tIns="45700">
            <a:noAutofit/>
          </a:bodyPr>
          <a:lstStyle/>
          <a:p>
            <a:pPr indent="0" lvl="0" marL="0" rtl="0" algn="l">
              <a:lnSpc>
                <a:spcPct val="80000"/>
              </a:lnSpc>
              <a:spcBef>
                <a:spcPts val="0"/>
              </a:spcBef>
              <a:spcAft>
                <a:spcPts val="0"/>
              </a:spcAft>
              <a:buSzPts val="3800"/>
              <a:buNone/>
            </a:pPr>
            <a:r>
              <a:rPr lang="en">
                <a:latin typeface="Lato Light"/>
                <a:ea typeface="Lato Light"/>
                <a:cs typeface="Lato Light"/>
                <a:sym typeface="Lato Light"/>
              </a:rPr>
              <a:t>WHO WE ARE</a:t>
            </a:r>
            <a:endParaRPr>
              <a:latin typeface="Lato Light"/>
              <a:ea typeface="Lato Light"/>
              <a:cs typeface="Lato Light"/>
              <a:sym typeface="La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42"/>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dk1"/>
              </a:buClr>
              <a:buSzPts val="2200"/>
              <a:buFont typeface="Lato"/>
              <a:buNone/>
            </a:pPr>
            <a:r>
              <a:rPr lang="en"/>
              <a:t>LAB 3 – COMPONENTS</a:t>
            </a:r>
            <a:endParaRPr/>
          </a:p>
        </p:txBody>
      </p:sp>
      <p:pic>
        <p:nvPicPr>
          <p:cNvPr id="935" name="Google Shape;935;p42"/>
          <p:cNvPicPr preferRelativeResize="0"/>
          <p:nvPr/>
        </p:nvPicPr>
        <p:blipFill rotWithShape="1">
          <a:blip r:embed="rId3">
            <a:alphaModFix/>
          </a:blip>
          <a:srcRect b="0" l="0" r="0" t="0"/>
          <a:stretch/>
        </p:blipFill>
        <p:spPr>
          <a:xfrm>
            <a:off x="2999451" y="1361701"/>
            <a:ext cx="3181786" cy="1961555"/>
          </a:xfrm>
          <a:prstGeom prst="rect">
            <a:avLst/>
          </a:prstGeom>
          <a:noFill/>
          <a:ln>
            <a:noFill/>
          </a:ln>
          <a:effectLst>
            <a:outerShdw blurRad="57150" rotWithShape="0" algn="bl" dir="5400000" dist="19050">
              <a:srgbClr val="000000">
                <a:alpha val="49411"/>
              </a:srgbClr>
            </a:outerShdw>
          </a:effectLst>
        </p:spPr>
      </p:pic>
      <p:sp>
        <p:nvSpPr>
          <p:cNvPr id="936" name="Google Shape;936;p42"/>
          <p:cNvSpPr/>
          <p:nvPr/>
        </p:nvSpPr>
        <p:spPr>
          <a:xfrm rot="-5400000">
            <a:off x="3611275" y="-763450"/>
            <a:ext cx="1927500" cy="9128400"/>
          </a:xfrm>
          <a:prstGeom prst="homePlate">
            <a:avLst>
              <a:gd fmla="val 100000" name="adj"/>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42"/>
          <p:cNvSpPr/>
          <p:nvPr/>
        </p:nvSpPr>
        <p:spPr>
          <a:xfrm>
            <a:off x="4572000" y="2837050"/>
            <a:ext cx="4567200" cy="1927500"/>
          </a:xfrm>
          <a:prstGeom prst="rtTriangle">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8" name="Google Shape;938;p42"/>
          <p:cNvGrpSpPr/>
          <p:nvPr/>
        </p:nvGrpSpPr>
        <p:grpSpPr>
          <a:xfrm>
            <a:off x="4039147" y="3382892"/>
            <a:ext cx="352254" cy="411310"/>
            <a:chOff x="-6402704" y="2839720"/>
            <a:chExt cx="419100" cy="487045"/>
          </a:xfrm>
        </p:grpSpPr>
        <p:sp>
          <p:nvSpPr>
            <p:cNvPr id="939" name="Google Shape;939;p42"/>
            <p:cNvSpPr/>
            <p:nvPr/>
          </p:nvSpPr>
          <p:spPr>
            <a:xfrm>
              <a:off x="-6402704" y="2839720"/>
              <a:ext cx="419100" cy="487045"/>
            </a:xfrm>
            <a:custGeom>
              <a:rect b="b" l="l" r="r" t="t"/>
              <a:pathLst>
                <a:path extrusionOk="0" h="487045" w="419100">
                  <a:moveTo>
                    <a:pt x="0" y="0"/>
                  </a:moveTo>
                  <a:lnTo>
                    <a:pt x="0" y="487045"/>
                  </a:lnTo>
                  <a:lnTo>
                    <a:pt x="419100" y="487045"/>
                  </a:lnTo>
                  <a:lnTo>
                    <a:pt x="419100" y="0"/>
                  </a:lnTo>
                  <a:lnTo>
                    <a:pt x="0" y="0"/>
                  </a:lnTo>
                  <a:close/>
                  <a:moveTo>
                    <a:pt x="405765" y="13335"/>
                  </a:moveTo>
                  <a:lnTo>
                    <a:pt x="405765" y="155575"/>
                  </a:lnTo>
                  <a:lnTo>
                    <a:pt x="13335" y="155575"/>
                  </a:lnTo>
                  <a:lnTo>
                    <a:pt x="13335" y="13335"/>
                  </a:lnTo>
                  <a:lnTo>
                    <a:pt x="405765" y="13335"/>
                  </a:lnTo>
                  <a:close/>
                  <a:moveTo>
                    <a:pt x="405765" y="168910"/>
                  </a:moveTo>
                  <a:lnTo>
                    <a:pt x="405765" y="317500"/>
                  </a:lnTo>
                  <a:lnTo>
                    <a:pt x="13335" y="317500"/>
                  </a:lnTo>
                  <a:lnTo>
                    <a:pt x="13335" y="168910"/>
                  </a:lnTo>
                  <a:lnTo>
                    <a:pt x="405765" y="168910"/>
                  </a:lnTo>
                  <a:close/>
                  <a:moveTo>
                    <a:pt x="13335" y="473075"/>
                  </a:moveTo>
                  <a:lnTo>
                    <a:pt x="13335" y="330835"/>
                  </a:lnTo>
                  <a:lnTo>
                    <a:pt x="405765" y="330835"/>
                  </a:lnTo>
                  <a:lnTo>
                    <a:pt x="405765" y="473075"/>
                  </a:lnTo>
                  <a:lnTo>
                    <a:pt x="13335" y="47307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0" name="Google Shape;940;p42"/>
            <p:cNvSpPr/>
            <p:nvPr/>
          </p:nvSpPr>
          <p:spPr>
            <a:xfrm>
              <a:off x="-6351905" y="3075940"/>
              <a:ext cx="209550" cy="13335"/>
            </a:xfrm>
            <a:custGeom>
              <a:rect b="b" l="l" r="r" t="t"/>
              <a:pathLst>
                <a:path extrusionOk="0" h="13335" w="209550">
                  <a:moveTo>
                    <a:pt x="0" y="0"/>
                  </a:moveTo>
                  <a:lnTo>
                    <a:pt x="209550" y="0"/>
                  </a:lnTo>
                  <a:lnTo>
                    <a:pt x="209550" y="13335"/>
                  </a:lnTo>
                  <a:lnTo>
                    <a:pt x="0" y="1333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1" name="Google Shape;941;p42"/>
            <p:cNvSpPr/>
            <p:nvPr/>
          </p:nvSpPr>
          <p:spPr>
            <a:xfrm>
              <a:off x="-6351905" y="2914015"/>
              <a:ext cx="209550" cy="13335"/>
            </a:xfrm>
            <a:custGeom>
              <a:rect b="b" l="l" r="r" t="t"/>
              <a:pathLst>
                <a:path extrusionOk="0" h="13335" w="209550">
                  <a:moveTo>
                    <a:pt x="0" y="0"/>
                  </a:moveTo>
                  <a:lnTo>
                    <a:pt x="209550" y="0"/>
                  </a:lnTo>
                  <a:lnTo>
                    <a:pt x="209550" y="13335"/>
                  </a:lnTo>
                  <a:lnTo>
                    <a:pt x="0" y="1333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2" name="Google Shape;942;p42"/>
            <p:cNvSpPr/>
            <p:nvPr/>
          </p:nvSpPr>
          <p:spPr>
            <a:xfrm>
              <a:off x="-6351905" y="3238500"/>
              <a:ext cx="209550" cy="13335"/>
            </a:xfrm>
            <a:custGeom>
              <a:rect b="b" l="l" r="r" t="t"/>
              <a:pathLst>
                <a:path extrusionOk="0" h="13335" w="209550">
                  <a:moveTo>
                    <a:pt x="0" y="0"/>
                  </a:moveTo>
                  <a:lnTo>
                    <a:pt x="209550" y="0"/>
                  </a:lnTo>
                  <a:lnTo>
                    <a:pt x="209550" y="13335"/>
                  </a:lnTo>
                  <a:lnTo>
                    <a:pt x="0" y="1333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3" name="Google Shape;943;p42"/>
            <p:cNvSpPr/>
            <p:nvPr/>
          </p:nvSpPr>
          <p:spPr>
            <a:xfrm>
              <a:off x="-6104890" y="3049270"/>
              <a:ext cx="67309" cy="67310"/>
            </a:xfrm>
            <a:custGeom>
              <a:rect b="b" l="l" r="r" t="t"/>
              <a:pathLst>
                <a:path extrusionOk="0" h="67310" w="67309">
                  <a:moveTo>
                    <a:pt x="67310" y="33655"/>
                  </a:moveTo>
                  <a:cubicBezTo>
                    <a:pt x="67310" y="52242"/>
                    <a:pt x="52242" y="67310"/>
                    <a:pt x="33655" y="67310"/>
                  </a:cubicBezTo>
                  <a:cubicBezTo>
                    <a:pt x="15068" y="67310"/>
                    <a:pt x="0" y="52242"/>
                    <a:pt x="0" y="33655"/>
                  </a:cubicBezTo>
                  <a:cubicBezTo>
                    <a:pt x="0" y="15068"/>
                    <a:pt x="15068" y="0"/>
                    <a:pt x="33655" y="0"/>
                  </a:cubicBezTo>
                  <a:cubicBezTo>
                    <a:pt x="52242" y="0"/>
                    <a:pt x="67310" y="15068"/>
                    <a:pt x="67310" y="33655"/>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4" name="Google Shape;944;p42"/>
            <p:cNvSpPr/>
            <p:nvPr/>
          </p:nvSpPr>
          <p:spPr>
            <a:xfrm>
              <a:off x="-6104890" y="2887345"/>
              <a:ext cx="67310" cy="67309"/>
            </a:xfrm>
            <a:custGeom>
              <a:rect b="b" l="l" r="r" t="t"/>
              <a:pathLst>
                <a:path extrusionOk="0" h="67309" w="67310">
                  <a:moveTo>
                    <a:pt x="33655" y="67310"/>
                  </a:moveTo>
                  <a:cubicBezTo>
                    <a:pt x="52070" y="67310"/>
                    <a:pt x="67310" y="52070"/>
                    <a:pt x="67310" y="33655"/>
                  </a:cubicBezTo>
                  <a:cubicBezTo>
                    <a:pt x="67310" y="15240"/>
                    <a:pt x="52070" y="0"/>
                    <a:pt x="33655" y="0"/>
                  </a:cubicBezTo>
                  <a:cubicBezTo>
                    <a:pt x="15240" y="0"/>
                    <a:pt x="0" y="15240"/>
                    <a:pt x="0" y="33655"/>
                  </a:cubicBezTo>
                  <a:cubicBezTo>
                    <a:pt x="0" y="52070"/>
                    <a:pt x="15240" y="67310"/>
                    <a:pt x="33655" y="67310"/>
                  </a:cubicBezTo>
                  <a:close/>
                  <a:moveTo>
                    <a:pt x="33655" y="12700"/>
                  </a:moveTo>
                  <a:cubicBezTo>
                    <a:pt x="45085" y="12700"/>
                    <a:pt x="53975" y="21590"/>
                    <a:pt x="53975" y="33020"/>
                  </a:cubicBezTo>
                  <a:cubicBezTo>
                    <a:pt x="53975" y="44450"/>
                    <a:pt x="45085" y="53340"/>
                    <a:pt x="33655" y="53340"/>
                  </a:cubicBezTo>
                  <a:cubicBezTo>
                    <a:pt x="22225" y="53340"/>
                    <a:pt x="13335" y="44450"/>
                    <a:pt x="13335" y="33020"/>
                  </a:cubicBezTo>
                  <a:cubicBezTo>
                    <a:pt x="13335" y="22225"/>
                    <a:pt x="22225" y="12700"/>
                    <a:pt x="33655" y="1270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5" name="Google Shape;945;p42"/>
            <p:cNvSpPr/>
            <p:nvPr/>
          </p:nvSpPr>
          <p:spPr>
            <a:xfrm>
              <a:off x="-6104890" y="3211195"/>
              <a:ext cx="67310" cy="67309"/>
            </a:xfrm>
            <a:custGeom>
              <a:rect b="b" l="l" r="r" t="t"/>
              <a:pathLst>
                <a:path extrusionOk="0" h="67309" w="67310">
                  <a:moveTo>
                    <a:pt x="33655" y="0"/>
                  </a:moveTo>
                  <a:cubicBezTo>
                    <a:pt x="15240" y="0"/>
                    <a:pt x="0" y="15240"/>
                    <a:pt x="0" y="33655"/>
                  </a:cubicBezTo>
                  <a:cubicBezTo>
                    <a:pt x="0" y="52070"/>
                    <a:pt x="15240" y="67310"/>
                    <a:pt x="33655" y="67310"/>
                  </a:cubicBezTo>
                  <a:cubicBezTo>
                    <a:pt x="52070" y="67310"/>
                    <a:pt x="67310" y="52070"/>
                    <a:pt x="67310" y="33655"/>
                  </a:cubicBezTo>
                  <a:cubicBezTo>
                    <a:pt x="67310" y="15240"/>
                    <a:pt x="52070" y="0"/>
                    <a:pt x="33655" y="0"/>
                  </a:cubicBezTo>
                  <a:close/>
                  <a:moveTo>
                    <a:pt x="33655" y="54610"/>
                  </a:moveTo>
                  <a:cubicBezTo>
                    <a:pt x="22225" y="54610"/>
                    <a:pt x="13335" y="45720"/>
                    <a:pt x="13335" y="34290"/>
                  </a:cubicBezTo>
                  <a:cubicBezTo>
                    <a:pt x="13335" y="22860"/>
                    <a:pt x="22225" y="13970"/>
                    <a:pt x="33655" y="13970"/>
                  </a:cubicBezTo>
                  <a:cubicBezTo>
                    <a:pt x="45085" y="13970"/>
                    <a:pt x="53975" y="22860"/>
                    <a:pt x="53975" y="34290"/>
                  </a:cubicBezTo>
                  <a:cubicBezTo>
                    <a:pt x="53975" y="45085"/>
                    <a:pt x="45085" y="54610"/>
                    <a:pt x="33655" y="5461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46" name="Google Shape;946;p42"/>
          <p:cNvSpPr txBox="1"/>
          <p:nvPr/>
        </p:nvSpPr>
        <p:spPr>
          <a:xfrm>
            <a:off x="4706003" y="3839694"/>
            <a:ext cx="1281300" cy="47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Roboto"/>
                <a:ea typeface="Roboto"/>
                <a:cs typeface="Roboto"/>
                <a:sym typeface="Roboto"/>
              </a:rPr>
              <a:t>Data Stream Analytics</a:t>
            </a:r>
            <a:endParaRPr b="1" i="0" sz="8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(Coming soon)</a:t>
            </a:r>
            <a:endParaRPr b="0" i="0" sz="800" u="none" cap="none" strike="noStrike">
              <a:solidFill>
                <a:srgbClr val="000000"/>
              </a:solidFill>
              <a:latin typeface="Roboto"/>
              <a:ea typeface="Roboto"/>
              <a:cs typeface="Roboto"/>
              <a:sym typeface="Roboto"/>
            </a:endParaRPr>
          </a:p>
        </p:txBody>
      </p:sp>
      <p:sp>
        <p:nvSpPr>
          <p:cNvPr id="947" name="Google Shape;947;p42"/>
          <p:cNvSpPr txBox="1"/>
          <p:nvPr/>
        </p:nvSpPr>
        <p:spPr>
          <a:xfrm>
            <a:off x="4243454" y="3001494"/>
            <a:ext cx="1226100" cy="47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Roboto"/>
                <a:ea typeface="Roboto"/>
                <a:cs typeface="Roboto"/>
                <a:sym typeface="Roboto"/>
              </a:rPr>
              <a:t>CML</a:t>
            </a:r>
            <a:endParaRPr b="0" i="0" sz="1100" u="none" cap="none" strike="noStrike">
              <a:solidFill>
                <a:srgbClr val="000000"/>
              </a:solidFill>
              <a:latin typeface="Roboto"/>
              <a:ea typeface="Roboto"/>
              <a:cs typeface="Roboto"/>
              <a:sym typeface="Roboto"/>
            </a:endParaRPr>
          </a:p>
        </p:txBody>
      </p:sp>
      <p:sp>
        <p:nvSpPr>
          <p:cNvPr id="948" name="Google Shape;948;p42"/>
          <p:cNvSpPr txBox="1"/>
          <p:nvPr/>
        </p:nvSpPr>
        <p:spPr>
          <a:xfrm>
            <a:off x="3356789" y="3839694"/>
            <a:ext cx="1281300" cy="47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Roboto"/>
                <a:ea typeface="Roboto"/>
                <a:cs typeface="Roboto"/>
                <a:sym typeface="Roboto"/>
              </a:rPr>
              <a:t>Data Discovery &amp; Exploration</a:t>
            </a:r>
            <a:endParaRPr b="0" i="0" sz="800" u="none" cap="none" strike="noStrike">
              <a:solidFill>
                <a:srgbClr val="000000"/>
              </a:solidFill>
              <a:latin typeface="Roboto"/>
              <a:ea typeface="Roboto"/>
              <a:cs typeface="Roboto"/>
              <a:sym typeface="Roboto"/>
            </a:endParaRPr>
          </a:p>
        </p:txBody>
      </p:sp>
      <p:sp>
        <p:nvSpPr>
          <p:cNvPr id="949" name="Google Shape;949;p42"/>
          <p:cNvSpPr txBox="1"/>
          <p:nvPr/>
        </p:nvSpPr>
        <p:spPr>
          <a:xfrm>
            <a:off x="1766241" y="3839694"/>
            <a:ext cx="1226100" cy="47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Roboto"/>
                <a:ea typeface="Roboto"/>
                <a:cs typeface="Roboto"/>
                <a:sym typeface="Roboto"/>
              </a:rPr>
              <a:t>Real Time </a:t>
            </a:r>
            <a:endParaRPr b="1" i="0" sz="8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Roboto"/>
                <a:ea typeface="Roboto"/>
                <a:cs typeface="Roboto"/>
                <a:sym typeface="Roboto"/>
              </a:rPr>
              <a:t>Event Store</a:t>
            </a:r>
            <a:endParaRPr b="0" i="0" sz="800" u="none" cap="none" strike="noStrike">
              <a:solidFill>
                <a:srgbClr val="000000"/>
              </a:solidFill>
              <a:latin typeface="Roboto"/>
              <a:ea typeface="Roboto"/>
              <a:cs typeface="Roboto"/>
              <a:sym typeface="Roboto"/>
            </a:endParaRPr>
          </a:p>
        </p:txBody>
      </p:sp>
      <p:sp>
        <p:nvSpPr>
          <p:cNvPr id="950" name="Google Shape;950;p42"/>
          <p:cNvSpPr txBox="1"/>
          <p:nvPr/>
        </p:nvSpPr>
        <p:spPr>
          <a:xfrm>
            <a:off x="3821898" y="3001494"/>
            <a:ext cx="787200" cy="47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Roboto"/>
                <a:ea typeface="Roboto"/>
                <a:cs typeface="Roboto"/>
                <a:sym typeface="Roboto"/>
              </a:rPr>
              <a:t>CDW</a:t>
            </a:r>
            <a:br>
              <a:rPr b="0" i="0" lang="en" sz="1100" u="none" cap="none" strike="noStrike">
                <a:solidFill>
                  <a:srgbClr val="000000"/>
                </a:solidFill>
                <a:latin typeface="Roboto"/>
                <a:ea typeface="Roboto"/>
                <a:cs typeface="Roboto"/>
                <a:sym typeface="Roboto"/>
              </a:rPr>
            </a:br>
            <a:endParaRPr b="0" i="0" sz="1100" u="none" cap="none" strike="noStrike">
              <a:solidFill>
                <a:srgbClr val="000000"/>
              </a:solidFill>
              <a:latin typeface="Roboto"/>
              <a:ea typeface="Roboto"/>
              <a:cs typeface="Roboto"/>
              <a:sym typeface="Roboto"/>
            </a:endParaRPr>
          </a:p>
        </p:txBody>
      </p:sp>
      <p:sp>
        <p:nvSpPr>
          <p:cNvPr id="951" name="Google Shape;951;p42"/>
          <p:cNvSpPr txBox="1"/>
          <p:nvPr/>
        </p:nvSpPr>
        <p:spPr>
          <a:xfrm>
            <a:off x="2565099" y="3839694"/>
            <a:ext cx="1226100" cy="47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Roboto"/>
                <a:ea typeface="Roboto"/>
                <a:cs typeface="Roboto"/>
                <a:sym typeface="Roboto"/>
              </a:rPr>
              <a:t>Real Time </a:t>
            </a:r>
            <a:endParaRPr b="1" i="0" sz="8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Roboto"/>
                <a:ea typeface="Roboto"/>
                <a:cs typeface="Roboto"/>
                <a:sym typeface="Roboto"/>
              </a:rPr>
              <a:t>Data Mart</a:t>
            </a:r>
            <a:endParaRPr b="0" i="0" sz="800" u="none" cap="none" strike="noStrike">
              <a:solidFill>
                <a:srgbClr val="000000"/>
              </a:solidFill>
              <a:latin typeface="Roboto"/>
              <a:ea typeface="Roboto"/>
              <a:cs typeface="Roboto"/>
              <a:sym typeface="Roboto"/>
            </a:endParaRPr>
          </a:p>
        </p:txBody>
      </p:sp>
      <p:grpSp>
        <p:nvGrpSpPr>
          <p:cNvPr id="952" name="Google Shape;952;p42"/>
          <p:cNvGrpSpPr/>
          <p:nvPr/>
        </p:nvGrpSpPr>
        <p:grpSpPr>
          <a:xfrm>
            <a:off x="2166070" y="4214536"/>
            <a:ext cx="427189" cy="424207"/>
            <a:chOff x="-10824844" y="2815589"/>
            <a:chExt cx="541019" cy="534670"/>
          </a:xfrm>
        </p:grpSpPr>
        <p:sp>
          <p:nvSpPr>
            <p:cNvPr id="953" name="Google Shape;953;p42"/>
            <p:cNvSpPr/>
            <p:nvPr/>
          </p:nvSpPr>
          <p:spPr>
            <a:xfrm>
              <a:off x="-10758169" y="3268979"/>
              <a:ext cx="81279" cy="81279"/>
            </a:xfrm>
            <a:custGeom>
              <a:rect b="b" l="l" r="r" t="t"/>
              <a:pathLst>
                <a:path extrusionOk="0" h="81279" w="81279">
                  <a:moveTo>
                    <a:pt x="40639" y="0"/>
                  </a:moveTo>
                  <a:cubicBezTo>
                    <a:pt x="18414" y="0"/>
                    <a:pt x="0" y="18415"/>
                    <a:pt x="0" y="40640"/>
                  </a:cubicBezTo>
                  <a:cubicBezTo>
                    <a:pt x="0" y="62865"/>
                    <a:pt x="18414" y="81280"/>
                    <a:pt x="40639" y="81280"/>
                  </a:cubicBezTo>
                  <a:cubicBezTo>
                    <a:pt x="62864" y="81280"/>
                    <a:pt x="81280" y="62865"/>
                    <a:pt x="81280" y="40640"/>
                  </a:cubicBezTo>
                  <a:cubicBezTo>
                    <a:pt x="81280" y="18415"/>
                    <a:pt x="62864" y="0"/>
                    <a:pt x="40639" y="0"/>
                  </a:cubicBezTo>
                  <a:close/>
                  <a:moveTo>
                    <a:pt x="40639" y="67310"/>
                  </a:moveTo>
                  <a:cubicBezTo>
                    <a:pt x="26035" y="67310"/>
                    <a:pt x="13335" y="55245"/>
                    <a:pt x="13335" y="40005"/>
                  </a:cubicBezTo>
                  <a:cubicBezTo>
                    <a:pt x="13335" y="25400"/>
                    <a:pt x="25400" y="12700"/>
                    <a:pt x="40639" y="12700"/>
                  </a:cubicBezTo>
                  <a:cubicBezTo>
                    <a:pt x="55245" y="12700"/>
                    <a:pt x="67945" y="24765"/>
                    <a:pt x="67945" y="40005"/>
                  </a:cubicBezTo>
                  <a:cubicBezTo>
                    <a:pt x="67310" y="55245"/>
                    <a:pt x="55245" y="67310"/>
                    <a:pt x="40639" y="6731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4" name="Google Shape;954;p42"/>
            <p:cNvSpPr/>
            <p:nvPr/>
          </p:nvSpPr>
          <p:spPr>
            <a:xfrm>
              <a:off x="-10622915" y="3268980"/>
              <a:ext cx="81280" cy="81279"/>
            </a:xfrm>
            <a:custGeom>
              <a:rect b="b" l="l" r="r" t="t"/>
              <a:pathLst>
                <a:path extrusionOk="0" h="81279" w="81280">
                  <a:moveTo>
                    <a:pt x="81280" y="40640"/>
                  </a:moveTo>
                  <a:cubicBezTo>
                    <a:pt x="81280" y="63085"/>
                    <a:pt x="63085" y="81280"/>
                    <a:pt x="40640" y="81280"/>
                  </a:cubicBezTo>
                  <a:cubicBezTo>
                    <a:pt x="18195" y="81280"/>
                    <a:pt x="0" y="63085"/>
                    <a:pt x="0" y="40640"/>
                  </a:cubicBezTo>
                  <a:cubicBezTo>
                    <a:pt x="0" y="18195"/>
                    <a:pt x="18195" y="0"/>
                    <a:pt x="40640" y="0"/>
                  </a:cubicBezTo>
                  <a:cubicBezTo>
                    <a:pt x="63085" y="0"/>
                    <a:pt x="81280" y="18195"/>
                    <a:pt x="81280" y="4064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5" name="Google Shape;955;p42"/>
            <p:cNvSpPr/>
            <p:nvPr/>
          </p:nvSpPr>
          <p:spPr>
            <a:xfrm>
              <a:off x="-10487659" y="3268979"/>
              <a:ext cx="81279" cy="81279"/>
            </a:xfrm>
            <a:custGeom>
              <a:rect b="b" l="l" r="r" t="t"/>
              <a:pathLst>
                <a:path extrusionOk="0" h="81279" w="81279">
                  <a:moveTo>
                    <a:pt x="40640" y="0"/>
                  </a:moveTo>
                  <a:cubicBezTo>
                    <a:pt x="18415" y="0"/>
                    <a:pt x="0" y="18415"/>
                    <a:pt x="0" y="40640"/>
                  </a:cubicBezTo>
                  <a:cubicBezTo>
                    <a:pt x="0" y="62865"/>
                    <a:pt x="18415" y="81280"/>
                    <a:pt x="40640" y="81280"/>
                  </a:cubicBezTo>
                  <a:cubicBezTo>
                    <a:pt x="62865" y="81280"/>
                    <a:pt x="81280" y="62865"/>
                    <a:pt x="81280" y="40640"/>
                  </a:cubicBezTo>
                  <a:cubicBezTo>
                    <a:pt x="81280" y="18415"/>
                    <a:pt x="62865" y="0"/>
                    <a:pt x="40640" y="0"/>
                  </a:cubicBezTo>
                  <a:close/>
                  <a:moveTo>
                    <a:pt x="40640" y="67310"/>
                  </a:moveTo>
                  <a:cubicBezTo>
                    <a:pt x="26035" y="67310"/>
                    <a:pt x="13335" y="55245"/>
                    <a:pt x="13335" y="40005"/>
                  </a:cubicBezTo>
                  <a:cubicBezTo>
                    <a:pt x="13335" y="25400"/>
                    <a:pt x="25400" y="12700"/>
                    <a:pt x="40640" y="12700"/>
                  </a:cubicBezTo>
                  <a:cubicBezTo>
                    <a:pt x="55245" y="12700"/>
                    <a:pt x="67945" y="24765"/>
                    <a:pt x="67945" y="40005"/>
                  </a:cubicBezTo>
                  <a:cubicBezTo>
                    <a:pt x="67945" y="55245"/>
                    <a:pt x="55245" y="67310"/>
                    <a:pt x="40640" y="6731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6" name="Google Shape;956;p42"/>
            <p:cNvSpPr/>
            <p:nvPr/>
          </p:nvSpPr>
          <p:spPr>
            <a:xfrm>
              <a:off x="-10690860" y="3187700"/>
              <a:ext cx="81280" cy="81279"/>
            </a:xfrm>
            <a:custGeom>
              <a:rect b="b" l="l" r="r" t="t"/>
              <a:pathLst>
                <a:path extrusionOk="0" h="81279" w="81280">
                  <a:moveTo>
                    <a:pt x="81280" y="40640"/>
                  </a:moveTo>
                  <a:cubicBezTo>
                    <a:pt x="81280" y="63085"/>
                    <a:pt x="63085" y="81280"/>
                    <a:pt x="40640" y="81280"/>
                  </a:cubicBezTo>
                  <a:cubicBezTo>
                    <a:pt x="18194" y="81280"/>
                    <a:pt x="-1" y="63085"/>
                    <a:pt x="-1" y="40640"/>
                  </a:cubicBezTo>
                  <a:cubicBezTo>
                    <a:pt x="-1" y="18195"/>
                    <a:pt x="18194" y="0"/>
                    <a:pt x="40640" y="0"/>
                  </a:cubicBezTo>
                  <a:cubicBezTo>
                    <a:pt x="63085" y="0"/>
                    <a:pt x="81280" y="18195"/>
                    <a:pt x="81280" y="4064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7" name="Google Shape;957;p42"/>
            <p:cNvSpPr/>
            <p:nvPr/>
          </p:nvSpPr>
          <p:spPr>
            <a:xfrm>
              <a:off x="-10555605" y="3187700"/>
              <a:ext cx="81280" cy="81279"/>
            </a:xfrm>
            <a:custGeom>
              <a:rect b="b" l="l" r="r" t="t"/>
              <a:pathLst>
                <a:path extrusionOk="0" h="81279" w="81280">
                  <a:moveTo>
                    <a:pt x="81280" y="40640"/>
                  </a:moveTo>
                  <a:cubicBezTo>
                    <a:pt x="81280" y="18415"/>
                    <a:pt x="62865" y="0"/>
                    <a:pt x="40640" y="0"/>
                  </a:cubicBezTo>
                  <a:cubicBezTo>
                    <a:pt x="18415" y="0"/>
                    <a:pt x="0" y="18415"/>
                    <a:pt x="0" y="40640"/>
                  </a:cubicBezTo>
                  <a:cubicBezTo>
                    <a:pt x="0" y="62865"/>
                    <a:pt x="18415" y="81280"/>
                    <a:pt x="40640" y="81280"/>
                  </a:cubicBezTo>
                  <a:cubicBezTo>
                    <a:pt x="62865" y="81280"/>
                    <a:pt x="81280" y="62865"/>
                    <a:pt x="81280" y="40640"/>
                  </a:cubicBezTo>
                  <a:close/>
                  <a:moveTo>
                    <a:pt x="40640" y="67310"/>
                  </a:moveTo>
                  <a:cubicBezTo>
                    <a:pt x="26036" y="67310"/>
                    <a:pt x="13336" y="55245"/>
                    <a:pt x="13336" y="40005"/>
                  </a:cubicBezTo>
                  <a:cubicBezTo>
                    <a:pt x="13336" y="24765"/>
                    <a:pt x="25400" y="12700"/>
                    <a:pt x="40640" y="12700"/>
                  </a:cubicBezTo>
                  <a:cubicBezTo>
                    <a:pt x="55245" y="12700"/>
                    <a:pt x="67945" y="24765"/>
                    <a:pt x="67945" y="40005"/>
                  </a:cubicBezTo>
                  <a:cubicBezTo>
                    <a:pt x="67945" y="55245"/>
                    <a:pt x="55880" y="67310"/>
                    <a:pt x="40640" y="6731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8" name="Google Shape;958;p42"/>
            <p:cNvSpPr/>
            <p:nvPr/>
          </p:nvSpPr>
          <p:spPr>
            <a:xfrm>
              <a:off x="-10420350" y="3187700"/>
              <a:ext cx="81280" cy="81279"/>
            </a:xfrm>
            <a:custGeom>
              <a:rect b="b" l="l" r="r" t="t"/>
              <a:pathLst>
                <a:path extrusionOk="0" h="81279" w="81280">
                  <a:moveTo>
                    <a:pt x="81280" y="40640"/>
                  </a:moveTo>
                  <a:cubicBezTo>
                    <a:pt x="81280" y="63085"/>
                    <a:pt x="63085" y="81280"/>
                    <a:pt x="40640" y="81280"/>
                  </a:cubicBezTo>
                  <a:cubicBezTo>
                    <a:pt x="18195" y="81280"/>
                    <a:pt x="0" y="63085"/>
                    <a:pt x="0" y="40640"/>
                  </a:cubicBezTo>
                  <a:cubicBezTo>
                    <a:pt x="0" y="18195"/>
                    <a:pt x="18195" y="0"/>
                    <a:pt x="40640" y="0"/>
                  </a:cubicBezTo>
                  <a:cubicBezTo>
                    <a:pt x="63085" y="0"/>
                    <a:pt x="81280" y="18195"/>
                    <a:pt x="81280" y="4064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9" name="Google Shape;959;p42"/>
            <p:cNvSpPr/>
            <p:nvPr/>
          </p:nvSpPr>
          <p:spPr>
            <a:xfrm>
              <a:off x="-10824844" y="2815589"/>
              <a:ext cx="541019" cy="372110"/>
            </a:xfrm>
            <a:custGeom>
              <a:rect b="b" l="l" r="r" t="t"/>
              <a:pathLst>
                <a:path extrusionOk="0" h="372110" w="541019">
                  <a:moveTo>
                    <a:pt x="471170" y="152400"/>
                  </a:moveTo>
                  <a:cubicBezTo>
                    <a:pt x="472439" y="146685"/>
                    <a:pt x="473075" y="140970"/>
                    <a:pt x="473075" y="135255"/>
                  </a:cubicBezTo>
                  <a:cubicBezTo>
                    <a:pt x="473075" y="83185"/>
                    <a:pt x="430530" y="40640"/>
                    <a:pt x="378460" y="40640"/>
                  </a:cubicBezTo>
                  <a:cubicBezTo>
                    <a:pt x="355600" y="40640"/>
                    <a:pt x="334645" y="48260"/>
                    <a:pt x="317500" y="62865"/>
                  </a:cubicBezTo>
                  <a:cubicBezTo>
                    <a:pt x="289560" y="23495"/>
                    <a:pt x="244475" y="0"/>
                    <a:pt x="196214" y="0"/>
                  </a:cubicBezTo>
                  <a:cubicBezTo>
                    <a:pt x="114300" y="0"/>
                    <a:pt x="47625" y="66675"/>
                    <a:pt x="47625" y="148590"/>
                  </a:cubicBezTo>
                  <a:cubicBezTo>
                    <a:pt x="47625" y="163195"/>
                    <a:pt x="50164" y="177800"/>
                    <a:pt x="53975" y="191770"/>
                  </a:cubicBezTo>
                  <a:cubicBezTo>
                    <a:pt x="22225" y="200660"/>
                    <a:pt x="0" y="229870"/>
                    <a:pt x="0" y="263525"/>
                  </a:cubicBezTo>
                  <a:cubicBezTo>
                    <a:pt x="0" y="302260"/>
                    <a:pt x="29845" y="334645"/>
                    <a:pt x="67945" y="337820"/>
                  </a:cubicBezTo>
                  <a:cubicBezTo>
                    <a:pt x="71120" y="356870"/>
                    <a:pt x="87630" y="372110"/>
                    <a:pt x="107950" y="372110"/>
                  </a:cubicBezTo>
                  <a:cubicBezTo>
                    <a:pt x="128270" y="372110"/>
                    <a:pt x="144780" y="357505"/>
                    <a:pt x="147955" y="338455"/>
                  </a:cubicBezTo>
                  <a:lnTo>
                    <a:pt x="203200" y="338455"/>
                  </a:lnTo>
                  <a:cubicBezTo>
                    <a:pt x="206375" y="357505"/>
                    <a:pt x="222885" y="372110"/>
                    <a:pt x="243205" y="372110"/>
                  </a:cubicBezTo>
                  <a:cubicBezTo>
                    <a:pt x="263525" y="372110"/>
                    <a:pt x="280035" y="357505"/>
                    <a:pt x="283210" y="338455"/>
                  </a:cubicBezTo>
                  <a:lnTo>
                    <a:pt x="338455" y="338455"/>
                  </a:lnTo>
                  <a:cubicBezTo>
                    <a:pt x="341630" y="357505"/>
                    <a:pt x="358139" y="372110"/>
                    <a:pt x="378460" y="372110"/>
                  </a:cubicBezTo>
                  <a:cubicBezTo>
                    <a:pt x="398780" y="372110"/>
                    <a:pt x="415289" y="357505"/>
                    <a:pt x="418464" y="338455"/>
                  </a:cubicBezTo>
                  <a:lnTo>
                    <a:pt x="446405" y="338455"/>
                  </a:lnTo>
                  <a:cubicBezTo>
                    <a:pt x="498475" y="338455"/>
                    <a:pt x="541020" y="295910"/>
                    <a:pt x="541020" y="243840"/>
                  </a:cubicBezTo>
                  <a:cubicBezTo>
                    <a:pt x="540385" y="200660"/>
                    <a:pt x="511175" y="163830"/>
                    <a:pt x="471170" y="152400"/>
                  </a:cubicBezTo>
                  <a:close/>
                  <a:moveTo>
                    <a:pt x="242570" y="358775"/>
                  </a:moveTo>
                  <a:cubicBezTo>
                    <a:pt x="227964" y="358775"/>
                    <a:pt x="215264" y="346710"/>
                    <a:pt x="215264" y="331470"/>
                  </a:cubicBezTo>
                  <a:cubicBezTo>
                    <a:pt x="215264" y="316865"/>
                    <a:pt x="227330" y="304165"/>
                    <a:pt x="242570" y="304165"/>
                  </a:cubicBezTo>
                  <a:cubicBezTo>
                    <a:pt x="257810" y="304165"/>
                    <a:pt x="269875" y="316230"/>
                    <a:pt x="269875" y="331470"/>
                  </a:cubicBezTo>
                  <a:cubicBezTo>
                    <a:pt x="269239" y="346075"/>
                    <a:pt x="257175" y="358775"/>
                    <a:pt x="242570" y="358775"/>
                  </a:cubicBezTo>
                  <a:close/>
                  <a:moveTo>
                    <a:pt x="445135" y="324485"/>
                  </a:moveTo>
                  <a:lnTo>
                    <a:pt x="417195" y="324485"/>
                  </a:lnTo>
                  <a:cubicBezTo>
                    <a:pt x="414020" y="305435"/>
                    <a:pt x="397510" y="290830"/>
                    <a:pt x="377189" y="290830"/>
                  </a:cubicBezTo>
                  <a:cubicBezTo>
                    <a:pt x="356870" y="290830"/>
                    <a:pt x="340360" y="305435"/>
                    <a:pt x="337185" y="324485"/>
                  </a:cubicBezTo>
                  <a:lnTo>
                    <a:pt x="281939" y="324485"/>
                  </a:lnTo>
                  <a:cubicBezTo>
                    <a:pt x="278764" y="305435"/>
                    <a:pt x="262255" y="290830"/>
                    <a:pt x="241935" y="290830"/>
                  </a:cubicBezTo>
                  <a:cubicBezTo>
                    <a:pt x="221614" y="290830"/>
                    <a:pt x="205105" y="305435"/>
                    <a:pt x="201930" y="324485"/>
                  </a:cubicBezTo>
                  <a:lnTo>
                    <a:pt x="146685" y="324485"/>
                  </a:lnTo>
                  <a:cubicBezTo>
                    <a:pt x="143510" y="305435"/>
                    <a:pt x="127000" y="290830"/>
                    <a:pt x="106680" y="290830"/>
                  </a:cubicBezTo>
                  <a:cubicBezTo>
                    <a:pt x="86995" y="290830"/>
                    <a:pt x="69850" y="305435"/>
                    <a:pt x="66675" y="324485"/>
                  </a:cubicBezTo>
                  <a:cubicBezTo>
                    <a:pt x="36195" y="321310"/>
                    <a:pt x="12064" y="295275"/>
                    <a:pt x="12064" y="264160"/>
                  </a:cubicBezTo>
                  <a:cubicBezTo>
                    <a:pt x="12064" y="234315"/>
                    <a:pt x="33020" y="209550"/>
                    <a:pt x="62230" y="204470"/>
                  </a:cubicBezTo>
                  <a:lnTo>
                    <a:pt x="70485" y="203200"/>
                  </a:lnTo>
                  <a:lnTo>
                    <a:pt x="67945" y="195580"/>
                  </a:lnTo>
                  <a:cubicBezTo>
                    <a:pt x="62230" y="180340"/>
                    <a:pt x="59689" y="165100"/>
                    <a:pt x="59689" y="149225"/>
                  </a:cubicBezTo>
                  <a:cubicBezTo>
                    <a:pt x="59689" y="74930"/>
                    <a:pt x="120650" y="13970"/>
                    <a:pt x="194945" y="13970"/>
                  </a:cubicBezTo>
                  <a:cubicBezTo>
                    <a:pt x="241935" y="13970"/>
                    <a:pt x="284480" y="37465"/>
                    <a:pt x="309245" y="77470"/>
                  </a:cubicBezTo>
                  <a:lnTo>
                    <a:pt x="313689" y="84455"/>
                  </a:lnTo>
                  <a:lnTo>
                    <a:pt x="319405" y="78105"/>
                  </a:lnTo>
                  <a:cubicBezTo>
                    <a:pt x="334645" y="62865"/>
                    <a:pt x="354964" y="53975"/>
                    <a:pt x="377189" y="53975"/>
                  </a:cubicBezTo>
                  <a:cubicBezTo>
                    <a:pt x="421639" y="53975"/>
                    <a:pt x="458470" y="90170"/>
                    <a:pt x="458470" y="135255"/>
                  </a:cubicBezTo>
                  <a:cubicBezTo>
                    <a:pt x="458470" y="141605"/>
                    <a:pt x="457835" y="148590"/>
                    <a:pt x="455930" y="155575"/>
                  </a:cubicBezTo>
                  <a:lnTo>
                    <a:pt x="454025" y="162560"/>
                  </a:lnTo>
                  <a:lnTo>
                    <a:pt x="461010" y="163830"/>
                  </a:lnTo>
                  <a:cubicBezTo>
                    <a:pt x="498475" y="171450"/>
                    <a:pt x="526414" y="205105"/>
                    <a:pt x="526414" y="243205"/>
                  </a:cubicBezTo>
                  <a:cubicBezTo>
                    <a:pt x="526414" y="288290"/>
                    <a:pt x="490220" y="324485"/>
                    <a:pt x="445135" y="324485"/>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60" name="Google Shape;960;p42"/>
          <p:cNvGrpSpPr/>
          <p:nvPr/>
        </p:nvGrpSpPr>
        <p:grpSpPr>
          <a:xfrm>
            <a:off x="3763499" y="4233361"/>
            <a:ext cx="398093" cy="405513"/>
            <a:chOff x="-2991485" y="3955415"/>
            <a:chExt cx="487680" cy="487044"/>
          </a:xfrm>
        </p:grpSpPr>
        <p:sp>
          <p:nvSpPr>
            <p:cNvPr id="961" name="Google Shape;961;p42"/>
            <p:cNvSpPr/>
            <p:nvPr/>
          </p:nvSpPr>
          <p:spPr>
            <a:xfrm>
              <a:off x="-2991485" y="3955415"/>
              <a:ext cx="487045" cy="487044"/>
            </a:xfrm>
            <a:custGeom>
              <a:rect b="b" l="l" r="r" t="t"/>
              <a:pathLst>
                <a:path extrusionOk="0" h="487044" w="487045">
                  <a:moveTo>
                    <a:pt x="13335" y="0"/>
                  </a:moveTo>
                  <a:lnTo>
                    <a:pt x="0" y="0"/>
                  </a:lnTo>
                  <a:lnTo>
                    <a:pt x="0" y="487045"/>
                  </a:lnTo>
                  <a:lnTo>
                    <a:pt x="487045" y="487045"/>
                  </a:lnTo>
                  <a:lnTo>
                    <a:pt x="487045" y="473710"/>
                  </a:lnTo>
                  <a:lnTo>
                    <a:pt x="13335" y="47371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2" name="Google Shape;962;p42"/>
            <p:cNvSpPr/>
            <p:nvPr/>
          </p:nvSpPr>
          <p:spPr>
            <a:xfrm>
              <a:off x="-2944495" y="4017009"/>
              <a:ext cx="440690" cy="330835"/>
            </a:xfrm>
            <a:custGeom>
              <a:rect b="b" l="l" r="r" t="t"/>
              <a:pathLst>
                <a:path extrusionOk="0" h="330835" w="440690">
                  <a:moveTo>
                    <a:pt x="40640" y="330835"/>
                  </a:moveTo>
                  <a:cubicBezTo>
                    <a:pt x="62865" y="330835"/>
                    <a:pt x="81280" y="312420"/>
                    <a:pt x="81280" y="290195"/>
                  </a:cubicBezTo>
                  <a:cubicBezTo>
                    <a:pt x="81280" y="278130"/>
                    <a:pt x="76200" y="267335"/>
                    <a:pt x="67945" y="260350"/>
                  </a:cubicBezTo>
                  <a:lnTo>
                    <a:pt x="133350" y="158750"/>
                  </a:lnTo>
                  <a:cubicBezTo>
                    <a:pt x="138430" y="160655"/>
                    <a:pt x="143510" y="161925"/>
                    <a:pt x="149225" y="161925"/>
                  </a:cubicBezTo>
                  <a:cubicBezTo>
                    <a:pt x="161290" y="161925"/>
                    <a:pt x="172720" y="156210"/>
                    <a:pt x="179705" y="147955"/>
                  </a:cubicBezTo>
                  <a:lnTo>
                    <a:pt x="253365" y="194945"/>
                  </a:lnTo>
                  <a:cubicBezTo>
                    <a:pt x="251460" y="199390"/>
                    <a:pt x="250825" y="204470"/>
                    <a:pt x="250825" y="209550"/>
                  </a:cubicBezTo>
                  <a:cubicBezTo>
                    <a:pt x="250825" y="231775"/>
                    <a:pt x="269240" y="250190"/>
                    <a:pt x="291465" y="250190"/>
                  </a:cubicBezTo>
                  <a:cubicBezTo>
                    <a:pt x="313690" y="250190"/>
                    <a:pt x="332105" y="231775"/>
                    <a:pt x="332105" y="209550"/>
                  </a:cubicBezTo>
                  <a:cubicBezTo>
                    <a:pt x="332105" y="197485"/>
                    <a:pt x="327025" y="186690"/>
                    <a:pt x="318770" y="179705"/>
                  </a:cubicBezTo>
                  <a:lnTo>
                    <a:pt x="384175" y="78105"/>
                  </a:lnTo>
                  <a:cubicBezTo>
                    <a:pt x="389255" y="80010"/>
                    <a:pt x="394335" y="81280"/>
                    <a:pt x="400050" y="81280"/>
                  </a:cubicBezTo>
                  <a:cubicBezTo>
                    <a:pt x="422275" y="81280"/>
                    <a:pt x="440690" y="62865"/>
                    <a:pt x="440690" y="40640"/>
                  </a:cubicBezTo>
                  <a:cubicBezTo>
                    <a:pt x="440690" y="18415"/>
                    <a:pt x="422275" y="0"/>
                    <a:pt x="400050" y="0"/>
                  </a:cubicBezTo>
                  <a:cubicBezTo>
                    <a:pt x="377825" y="0"/>
                    <a:pt x="359410" y="18415"/>
                    <a:pt x="359410" y="40640"/>
                  </a:cubicBezTo>
                  <a:cubicBezTo>
                    <a:pt x="359410" y="52705"/>
                    <a:pt x="364490" y="63500"/>
                    <a:pt x="372745" y="70485"/>
                  </a:cubicBezTo>
                  <a:lnTo>
                    <a:pt x="307340" y="172085"/>
                  </a:lnTo>
                  <a:cubicBezTo>
                    <a:pt x="302260" y="170180"/>
                    <a:pt x="297180" y="168910"/>
                    <a:pt x="291465" y="168910"/>
                  </a:cubicBezTo>
                  <a:cubicBezTo>
                    <a:pt x="279400" y="168910"/>
                    <a:pt x="267970" y="174625"/>
                    <a:pt x="260350" y="182880"/>
                  </a:cubicBezTo>
                  <a:lnTo>
                    <a:pt x="186690" y="135890"/>
                  </a:lnTo>
                  <a:cubicBezTo>
                    <a:pt x="188595" y="131445"/>
                    <a:pt x="189865" y="126365"/>
                    <a:pt x="189865" y="121285"/>
                  </a:cubicBezTo>
                  <a:cubicBezTo>
                    <a:pt x="189865" y="99060"/>
                    <a:pt x="171450" y="80645"/>
                    <a:pt x="149225" y="80645"/>
                  </a:cubicBezTo>
                  <a:cubicBezTo>
                    <a:pt x="127000" y="80645"/>
                    <a:pt x="108585" y="99060"/>
                    <a:pt x="108585" y="121285"/>
                  </a:cubicBezTo>
                  <a:cubicBezTo>
                    <a:pt x="108585" y="133350"/>
                    <a:pt x="113665" y="144145"/>
                    <a:pt x="121920" y="151130"/>
                  </a:cubicBezTo>
                  <a:lnTo>
                    <a:pt x="56515" y="252730"/>
                  </a:lnTo>
                  <a:cubicBezTo>
                    <a:pt x="51435" y="250825"/>
                    <a:pt x="46355" y="249555"/>
                    <a:pt x="40640" y="249555"/>
                  </a:cubicBezTo>
                  <a:cubicBezTo>
                    <a:pt x="18415" y="249555"/>
                    <a:pt x="0" y="267970"/>
                    <a:pt x="0" y="290195"/>
                  </a:cubicBezTo>
                  <a:cubicBezTo>
                    <a:pt x="0" y="312420"/>
                    <a:pt x="18415" y="330835"/>
                    <a:pt x="40640" y="330835"/>
                  </a:cubicBezTo>
                  <a:close/>
                  <a:moveTo>
                    <a:pt x="290830" y="182245"/>
                  </a:moveTo>
                  <a:cubicBezTo>
                    <a:pt x="305435" y="182245"/>
                    <a:pt x="318135" y="194310"/>
                    <a:pt x="318135" y="209550"/>
                  </a:cubicBezTo>
                  <a:cubicBezTo>
                    <a:pt x="318135" y="224155"/>
                    <a:pt x="306070" y="236855"/>
                    <a:pt x="290830" y="236855"/>
                  </a:cubicBezTo>
                  <a:cubicBezTo>
                    <a:pt x="275590" y="236855"/>
                    <a:pt x="263525" y="224790"/>
                    <a:pt x="263525" y="209550"/>
                  </a:cubicBezTo>
                  <a:cubicBezTo>
                    <a:pt x="264160" y="194310"/>
                    <a:pt x="276225" y="182245"/>
                    <a:pt x="290830" y="182245"/>
                  </a:cubicBezTo>
                  <a:close/>
                  <a:moveTo>
                    <a:pt x="149225" y="93980"/>
                  </a:moveTo>
                  <a:cubicBezTo>
                    <a:pt x="163830" y="93980"/>
                    <a:pt x="176530" y="106045"/>
                    <a:pt x="176530" y="121285"/>
                  </a:cubicBezTo>
                  <a:cubicBezTo>
                    <a:pt x="176530" y="136525"/>
                    <a:pt x="164465" y="148590"/>
                    <a:pt x="149225" y="148590"/>
                  </a:cubicBezTo>
                  <a:cubicBezTo>
                    <a:pt x="134620" y="148590"/>
                    <a:pt x="121920" y="136525"/>
                    <a:pt x="121920" y="121285"/>
                  </a:cubicBezTo>
                  <a:cubicBezTo>
                    <a:pt x="121920" y="106045"/>
                    <a:pt x="133985" y="93980"/>
                    <a:pt x="149225" y="93980"/>
                  </a:cubicBezTo>
                  <a:close/>
                  <a:moveTo>
                    <a:pt x="40640" y="263525"/>
                  </a:moveTo>
                  <a:cubicBezTo>
                    <a:pt x="55245" y="263525"/>
                    <a:pt x="67945" y="275590"/>
                    <a:pt x="67945" y="290830"/>
                  </a:cubicBezTo>
                  <a:cubicBezTo>
                    <a:pt x="67945" y="305435"/>
                    <a:pt x="55880" y="318135"/>
                    <a:pt x="40640" y="318135"/>
                  </a:cubicBezTo>
                  <a:cubicBezTo>
                    <a:pt x="26035" y="318135"/>
                    <a:pt x="13335" y="306070"/>
                    <a:pt x="13335" y="290830"/>
                  </a:cubicBezTo>
                  <a:cubicBezTo>
                    <a:pt x="13970" y="275590"/>
                    <a:pt x="26035" y="263525"/>
                    <a:pt x="40640" y="263525"/>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63" name="Google Shape;963;p42"/>
          <p:cNvGrpSpPr/>
          <p:nvPr/>
        </p:nvGrpSpPr>
        <p:grpSpPr>
          <a:xfrm>
            <a:off x="3013059" y="4233779"/>
            <a:ext cx="330230" cy="404291"/>
            <a:chOff x="-9069069" y="1697354"/>
            <a:chExt cx="459738" cy="541655"/>
          </a:xfrm>
        </p:grpSpPr>
        <p:sp>
          <p:nvSpPr>
            <p:cNvPr id="964" name="Google Shape;964;p42"/>
            <p:cNvSpPr/>
            <p:nvPr/>
          </p:nvSpPr>
          <p:spPr>
            <a:xfrm>
              <a:off x="-9069069" y="1697354"/>
              <a:ext cx="80644" cy="541655"/>
            </a:xfrm>
            <a:custGeom>
              <a:rect b="b" l="l" r="r" t="t"/>
              <a:pathLst>
                <a:path extrusionOk="0" h="541655" w="80644">
                  <a:moveTo>
                    <a:pt x="46989" y="163195"/>
                  </a:moveTo>
                  <a:lnTo>
                    <a:pt x="46989" y="0"/>
                  </a:lnTo>
                  <a:lnTo>
                    <a:pt x="33655" y="0"/>
                  </a:lnTo>
                  <a:lnTo>
                    <a:pt x="33655" y="163195"/>
                  </a:lnTo>
                  <a:cubicBezTo>
                    <a:pt x="14605" y="166370"/>
                    <a:pt x="0" y="182880"/>
                    <a:pt x="0" y="203200"/>
                  </a:cubicBezTo>
                  <a:cubicBezTo>
                    <a:pt x="0" y="223520"/>
                    <a:pt x="14605" y="240030"/>
                    <a:pt x="33655" y="243205"/>
                  </a:cubicBezTo>
                  <a:lnTo>
                    <a:pt x="33655" y="541655"/>
                  </a:lnTo>
                  <a:lnTo>
                    <a:pt x="46989" y="541655"/>
                  </a:lnTo>
                  <a:lnTo>
                    <a:pt x="46989" y="243205"/>
                  </a:lnTo>
                  <a:cubicBezTo>
                    <a:pt x="66039" y="240030"/>
                    <a:pt x="80645" y="223520"/>
                    <a:pt x="80645" y="203200"/>
                  </a:cubicBezTo>
                  <a:cubicBezTo>
                    <a:pt x="80645" y="182880"/>
                    <a:pt x="66039" y="166370"/>
                    <a:pt x="46989" y="163195"/>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5" name="Google Shape;965;p42"/>
            <p:cNvSpPr/>
            <p:nvPr/>
          </p:nvSpPr>
          <p:spPr>
            <a:xfrm>
              <a:off x="-8689975" y="1697354"/>
              <a:ext cx="80644" cy="541655"/>
            </a:xfrm>
            <a:custGeom>
              <a:rect b="b" l="l" r="r" t="t"/>
              <a:pathLst>
                <a:path extrusionOk="0" h="541655" w="80644">
                  <a:moveTo>
                    <a:pt x="80645" y="243840"/>
                  </a:moveTo>
                  <a:cubicBezTo>
                    <a:pt x="80645" y="223520"/>
                    <a:pt x="66040" y="207010"/>
                    <a:pt x="46990" y="203835"/>
                  </a:cubicBezTo>
                  <a:lnTo>
                    <a:pt x="46990" y="0"/>
                  </a:lnTo>
                  <a:lnTo>
                    <a:pt x="33655" y="0"/>
                  </a:lnTo>
                  <a:lnTo>
                    <a:pt x="33655" y="203835"/>
                  </a:lnTo>
                  <a:cubicBezTo>
                    <a:pt x="14605" y="207010"/>
                    <a:pt x="0" y="223520"/>
                    <a:pt x="0" y="243840"/>
                  </a:cubicBezTo>
                  <a:cubicBezTo>
                    <a:pt x="0" y="264160"/>
                    <a:pt x="14605" y="280670"/>
                    <a:pt x="33655" y="283845"/>
                  </a:cubicBezTo>
                  <a:lnTo>
                    <a:pt x="33655" y="541655"/>
                  </a:lnTo>
                  <a:lnTo>
                    <a:pt x="46990" y="541655"/>
                  </a:lnTo>
                  <a:lnTo>
                    <a:pt x="46990" y="283845"/>
                  </a:lnTo>
                  <a:cubicBezTo>
                    <a:pt x="66040" y="280035"/>
                    <a:pt x="80645" y="263525"/>
                    <a:pt x="80645" y="24384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6" name="Google Shape;966;p42"/>
            <p:cNvSpPr/>
            <p:nvPr/>
          </p:nvSpPr>
          <p:spPr>
            <a:xfrm>
              <a:off x="-8784590" y="1697354"/>
              <a:ext cx="80645" cy="541020"/>
            </a:xfrm>
            <a:custGeom>
              <a:rect b="b" l="l" r="r" t="t"/>
              <a:pathLst>
                <a:path extrusionOk="0" h="541020" w="80645">
                  <a:moveTo>
                    <a:pt x="46990" y="365760"/>
                  </a:moveTo>
                  <a:lnTo>
                    <a:pt x="46990" y="0"/>
                  </a:lnTo>
                  <a:lnTo>
                    <a:pt x="33655" y="0"/>
                  </a:lnTo>
                  <a:lnTo>
                    <a:pt x="33655" y="365760"/>
                  </a:lnTo>
                  <a:cubicBezTo>
                    <a:pt x="14605" y="368935"/>
                    <a:pt x="0" y="385445"/>
                    <a:pt x="0" y="405765"/>
                  </a:cubicBezTo>
                  <a:cubicBezTo>
                    <a:pt x="0" y="426085"/>
                    <a:pt x="14605" y="442595"/>
                    <a:pt x="33655" y="445770"/>
                  </a:cubicBezTo>
                  <a:lnTo>
                    <a:pt x="33655" y="541020"/>
                  </a:lnTo>
                  <a:lnTo>
                    <a:pt x="46990" y="541020"/>
                  </a:lnTo>
                  <a:lnTo>
                    <a:pt x="46990" y="445770"/>
                  </a:lnTo>
                  <a:cubicBezTo>
                    <a:pt x="66040" y="442595"/>
                    <a:pt x="80645" y="426085"/>
                    <a:pt x="80645" y="405765"/>
                  </a:cubicBezTo>
                  <a:cubicBezTo>
                    <a:pt x="80645" y="386080"/>
                    <a:pt x="66040" y="368935"/>
                    <a:pt x="46990" y="36576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7" name="Google Shape;967;p42"/>
            <p:cNvSpPr/>
            <p:nvPr/>
          </p:nvSpPr>
          <p:spPr>
            <a:xfrm>
              <a:off x="-8974455" y="1697989"/>
              <a:ext cx="80665" cy="541020"/>
            </a:xfrm>
            <a:custGeom>
              <a:rect b="b" l="l" r="r" t="t"/>
              <a:pathLst>
                <a:path extrusionOk="0" h="541020" w="80665">
                  <a:moveTo>
                    <a:pt x="46990" y="264160"/>
                  </a:moveTo>
                  <a:lnTo>
                    <a:pt x="46990" y="0"/>
                  </a:lnTo>
                  <a:lnTo>
                    <a:pt x="33655" y="0"/>
                  </a:lnTo>
                  <a:lnTo>
                    <a:pt x="33655" y="264160"/>
                  </a:lnTo>
                  <a:cubicBezTo>
                    <a:pt x="14605" y="267335"/>
                    <a:pt x="0" y="283845"/>
                    <a:pt x="0" y="304165"/>
                  </a:cubicBezTo>
                  <a:cubicBezTo>
                    <a:pt x="0" y="324485"/>
                    <a:pt x="14605" y="340995"/>
                    <a:pt x="33655" y="344170"/>
                  </a:cubicBezTo>
                  <a:lnTo>
                    <a:pt x="33655" y="541020"/>
                  </a:lnTo>
                  <a:lnTo>
                    <a:pt x="46990" y="541020"/>
                  </a:lnTo>
                  <a:lnTo>
                    <a:pt x="46990" y="344170"/>
                  </a:lnTo>
                  <a:cubicBezTo>
                    <a:pt x="66040" y="340995"/>
                    <a:pt x="80645" y="324485"/>
                    <a:pt x="80645" y="304165"/>
                  </a:cubicBezTo>
                  <a:cubicBezTo>
                    <a:pt x="81280" y="283845"/>
                    <a:pt x="66675" y="267335"/>
                    <a:pt x="46990" y="264160"/>
                  </a:cubicBezTo>
                  <a:close/>
                  <a:moveTo>
                    <a:pt x="40640" y="330835"/>
                  </a:moveTo>
                  <a:cubicBezTo>
                    <a:pt x="26036" y="330835"/>
                    <a:pt x="13336" y="318770"/>
                    <a:pt x="13336" y="303530"/>
                  </a:cubicBezTo>
                  <a:cubicBezTo>
                    <a:pt x="13336" y="288925"/>
                    <a:pt x="25400" y="276225"/>
                    <a:pt x="40640" y="276225"/>
                  </a:cubicBezTo>
                  <a:cubicBezTo>
                    <a:pt x="55245" y="276225"/>
                    <a:pt x="67945" y="288290"/>
                    <a:pt x="67945" y="303530"/>
                  </a:cubicBezTo>
                  <a:cubicBezTo>
                    <a:pt x="67311" y="318770"/>
                    <a:pt x="55245" y="330835"/>
                    <a:pt x="40640" y="330835"/>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8" name="Google Shape;968;p42"/>
            <p:cNvSpPr/>
            <p:nvPr/>
          </p:nvSpPr>
          <p:spPr>
            <a:xfrm>
              <a:off x="-8879205" y="1697354"/>
              <a:ext cx="80645" cy="541020"/>
            </a:xfrm>
            <a:custGeom>
              <a:rect b="b" l="l" r="r" t="t"/>
              <a:pathLst>
                <a:path extrusionOk="0" h="541020" w="80645">
                  <a:moveTo>
                    <a:pt x="45720" y="67945"/>
                  </a:moveTo>
                  <a:lnTo>
                    <a:pt x="46990" y="67945"/>
                  </a:lnTo>
                  <a:lnTo>
                    <a:pt x="46990" y="0"/>
                  </a:lnTo>
                  <a:lnTo>
                    <a:pt x="33655" y="0"/>
                  </a:lnTo>
                  <a:lnTo>
                    <a:pt x="33655" y="67945"/>
                  </a:lnTo>
                  <a:lnTo>
                    <a:pt x="34925" y="67945"/>
                  </a:lnTo>
                  <a:cubicBezTo>
                    <a:pt x="15240" y="70485"/>
                    <a:pt x="0" y="87630"/>
                    <a:pt x="0" y="107950"/>
                  </a:cubicBezTo>
                  <a:cubicBezTo>
                    <a:pt x="0" y="128270"/>
                    <a:pt x="14605" y="144780"/>
                    <a:pt x="33655" y="147955"/>
                  </a:cubicBezTo>
                  <a:lnTo>
                    <a:pt x="33655" y="541020"/>
                  </a:lnTo>
                  <a:lnTo>
                    <a:pt x="46990" y="541020"/>
                  </a:lnTo>
                  <a:lnTo>
                    <a:pt x="46990" y="147955"/>
                  </a:lnTo>
                  <a:cubicBezTo>
                    <a:pt x="66040" y="144780"/>
                    <a:pt x="80645" y="128270"/>
                    <a:pt x="80645" y="107950"/>
                  </a:cubicBezTo>
                  <a:cubicBezTo>
                    <a:pt x="80645" y="87630"/>
                    <a:pt x="65405" y="71120"/>
                    <a:pt x="45720" y="67945"/>
                  </a:cubicBezTo>
                  <a:close/>
                  <a:moveTo>
                    <a:pt x="40005" y="135255"/>
                  </a:moveTo>
                  <a:cubicBezTo>
                    <a:pt x="25400" y="135255"/>
                    <a:pt x="12700" y="123190"/>
                    <a:pt x="12700" y="107950"/>
                  </a:cubicBezTo>
                  <a:cubicBezTo>
                    <a:pt x="12700" y="93345"/>
                    <a:pt x="24765" y="80645"/>
                    <a:pt x="40005" y="80645"/>
                  </a:cubicBezTo>
                  <a:cubicBezTo>
                    <a:pt x="55245" y="80645"/>
                    <a:pt x="67311" y="92710"/>
                    <a:pt x="67311" y="107950"/>
                  </a:cubicBezTo>
                  <a:cubicBezTo>
                    <a:pt x="66675" y="123190"/>
                    <a:pt x="54611" y="135255"/>
                    <a:pt x="40005" y="135255"/>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69" name="Google Shape;969;p42"/>
          <p:cNvGrpSpPr/>
          <p:nvPr/>
        </p:nvGrpSpPr>
        <p:grpSpPr>
          <a:xfrm>
            <a:off x="4651606" y="3395426"/>
            <a:ext cx="399237" cy="404953"/>
            <a:chOff x="-5602604" y="1697989"/>
            <a:chExt cx="534669" cy="541020"/>
          </a:xfrm>
        </p:grpSpPr>
        <p:sp>
          <p:nvSpPr>
            <p:cNvPr id="970" name="Google Shape;970;p42"/>
            <p:cNvSpPr/>
            <p:nvPr/>
          </p:nvSpPr>
          <p:spPr>
            <a:xfrm>
              <a:off x="-5602604" y="1697989"/>
              <a:ext cx="229234" cy="541020"/>
            </a:xfrm>
            <a:custGeom>
              <a:rect b="b" l="l" r="r" t="t"/>
              <a:pathLst>
                <a:path extrusionOk="0" h="541020" w="229234">
                  <a:moveTo>
                    <a:pt x="106045" y="104140"/>
                  </a:moveTo>
                  <a:cubicBezTo>
                    <a:pt x="46990" y="106680"/>
                    <a:pt x="0" y="155575"/>
                    <a:pt x="0" y="214630"/>
                  </a:cubicBezTo>
                  <a:cubicBezTo>
                    <a:pt x="0" y="250825"/>
                    <a:pt x="17780" y="283210"/>
                    <a:pt x="44450" y="303530"/>
                  </a:cubicBezTo>
                  <a:cubicBezTo>
                    <a:pt x="33655" y="317500"/>
                    <a:pt x="27940" y="334645"/>
                    <a:pt x="27940" y="353695"/>
                  </a:cubicBezTo>
                  <a:cubicBezTo>
                    <a:pt x="27940" y="398145"/>
                    <a:pt x="62230" y="434340"/>
                    <a:pt x="106045" y="436880"/>
                  </a:cubicBezTo>
                  <a:cubicBezTo>
                    <a:pt x="115570" y="495935"/>
                    <a:pt x="167005" y="541020"/>
                    <a:pt x="229235" y="541020"/>
                  </a:cubicBezTo>
                  <a:lnTo>
                    <a:pt x="229235" y="0"/>
                  </a:lnTo>
                  <a:cubicBezTo>
                    <a:pt x="167005" y="0"/>
                    <a:pt x="116205" y="45085"/>
                    <a:pt x="106045" y="104140"/>
                  </a:cubicBezTo>
                  <a:close/>
                  <a:moveTo>
                    <a:pt x="215900" y="14605"/>
                  </a:moveTo>
                  <a:lnTo>
                    <a:pt x="215900" y="527050"/>
                  </a:lnTo>
                  <a:cubicBezTo>
                    <a:pt x="167640" y="521335"/>
                    <a:pt x="127635" y="484505"/>
                    <a:pt x="120015" y="434975"/>
                  </a:cubicBezTo>
                  <a:lnTo>
                    <a:pt x="118110" y="424180"/>
                  </a:lnTo>
                  <a:lnTo>
                    <a:pt x="107315" y="423545"/>
                  </a:lnTo>
                  <a:cubicBezTo>
                    <a:pt x="70485" y="421005"/>
                    <a:pt x="41910" y="390525"/>
                    <a:pt x="41910" y="354330"/>
                  </a:cubicBezTo>
                  <a:cubicBezTo>
                    <a:pt x="41910" y="339090"/>
                    <a:pt x="46990" y="324485"/>
                    <a:pt x="55880" y="312420"/>
                  </a:cubicBezTo>
                  <a:lnTo>
                    <a:pt x="64135" y="301625"/>
                  </a:lnTo>
                  <a:lnTo>
                    <a:pt x="53340" y="293370"/>
                  </a:lnTo>
                  <a:cubicBezTo>
                    <a:pt x="28575" y="274955"/>
                    <a:pt x="13970" y="246380"/>
                    <a:pt x="13970" y="215265"/>
                  </a:cubicBezTo>
                  <a:cubicBezTo>
                    <a:pt x="13970" y="163195"/>
                    <a:pt x="54610" y="120650"/>
                    <a:pt x="106680" y="118110"/>
                  </a:cubicBezTo>
                  <a:lnTo>
                    <a:pt x="117475" y="117475"/>
                  </a:lnTo>
                  <a:lnTo>
                    <a:pt x="119380" y="106680"/>
                  </a:lnTo>
                  <a:cubicBezTo>
                    <a:pt x="127635" y="57150"/>
                    <a:pt x="167005" y="20320"/>
                    <a:pt x="215900" y="14605"/>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1" name="Google Shape;971;p42"/>
            <p:cNvSpPr/>
            <p:nvPr/>
          </p:nvSpPr>
          <p:spPr>
            <a:xfrm>
              <a:off x="-5338445" y="1697989"/>
              <a:ext cx="270510" cy="541020"/>
            </a:xfrm>
            <a:custGeom>
              <a:rect b="b" l="l" r="r" t="t"/>
              <a:pathLst>
                <a:path extrusionOk="0" h="541020" w="270510">
                  <a:moveTo>
                    <a:pt x="0" y="0"/>
                  </a:moveTo>
                  <a:lnTo>
                    <a:pt x="0" y="541020"/>
                  </a:lnTo>
                  <a:cubicBezTo>
                    <a:pt x="149225" y="541020"/>
                    <a:pt x="270510" y="419735"/>
                    <a:pt x="270510" y="270510"/>
                  </a:cubicBezTo>
                  <a:cubicBezTo>
                    <a:pt x="270510" y="121285"/>
                    <a:pt x="149225" y="0"/>
                    <a:pt x="0" y="0"/>
                  </a:cubicBezTo>
                  <a:close/>
                  <a:moveTo>
                    <a:pt x="13335" y="527050"/>
                  </a:moveTo>
                  <a:lnTo>
                    <a:pt x="13335" y="496570"/>
                  </a:lnTo>
                  <a:lnTo>
                    <a:pt x="41910" y="467995"/>
                  </a:lnTo>
                  <a:cubicBezTo>
                    <a:pt x="46990" y="471805"/>
                    <a:pt x="53340" y="473710"/>
                    <a:pt x="60325" y="473710"/>
                  </a:cubicBezTo>
                  <a:cubicBezTo>
                    <a:pt x="78740" y="473710"/>
                    <a:pt x="93980" y="458470"/>
                    <a:pt x="93980" y="440055"/>
                  </a:cubicBezTo>
                  <a:cubicBezTo>
                    <a:pt x="93980" y="433070"/>
                    <a:pt x="92075" y="426720"/>
                    <a:pt x="88265" y="421640"/>
                  </a:cubicBezTo>
                  <a:lnTo>
                    <a:pt x="134620" y="375285"/>
                  </a:lnTo>
                  <a:lnTo>
                    <a:pt x="134620" y="196215"/>
                  </a:lnTo>
                  <a:cubicBezTo>
                    <a:pt x="149860" y="193040"/>
                    <a:pt x="161925" y="179705"/>
                    <a:pt x="161925" y="163195"/>
                  </a:cubicBezTo>
                  <a:cubicBezTo>
                    <a:pt x="161925" y="144780"/>
                    <a:pt x="146685" y="129540"/>
                    <a:pt x="128270" y="129540"/>
                  </a:cubicBezTo>
                  <a:cubicBezTo>
                    <a:pt x="109855" y="129540"/>
                    <a:pt x="94615" y="144780"/>
                    <a:pt x="94615" y="163195"/>
                  </a:cubicBezTo>
                  <a:cubicBezTo>
                    <a:pt x="94615" y="179705"/>
                    <a:pt x="106045" y="193040"/>
                    <a:pt x="121920" y="196215"/>
                  </a:cubicBezTo>
                  <a:lnTo>
                    <a:pt x="121920" y="370205"/>
                  </a:lnTo>
                  <a:lnTo>
                    <a:pt x="79375" y="412750"/>
                  </a:lnTo>
                  <a:cubicBezTo>
                    <a:pt x="74295" y="408940"/>
                    <a:pt x="67945" y="407035"/>
                    <a:pt x="60960" y="407035"/>
                  </a:cubicBezTo>
                  <a:cubicBezTo>
                    <a:pt x="42545" y="407035"/>
                    <a:pt x="27305" y="422275"/>
                    <a:pt x="27305" y="440690"/>
                  </a:cubicBezTo>
                  <a:cubicBezTo>
                    <a:pt x="27305" y="447675"/>
                    <a:pt x="29210" y="454025"/>
                    <a:pt x="33020" y="459105"/>
                  </a:cubicBezTo>
                  <a:lnTo>
                    <a:pt x="13970" y="478155"/>
                  </a:lnTo>
                  <a:lnTo>
                    <a:pt x="13970" y="14605"/>
                  </a:lnTo>
                  <a:cubicBezTo>
                    <a:pt x="51435" y="16510"/>
                    <a:pt x="86360" y="26670"/>
                    <a:pt x="118110" y="42545"/>
                  </a:cubicBezTo>
                  <a:lnTo>
                    <a:pt x="80010" y="80645"/>
                  </a:lnTo>
                  <a:cubicBezTo>
                    <a:pt x="74930" y="76835"/>
                    <a:pt x="68580" y="74930"/>
                    <a:pt x="61595" y="74930"/>
                  </a:cubicBezTo>
                  <a:cubicBezTo>
                    <a:pt x="43180" y="74930"/>
                    <a:pt x="27940" y="90170"/>
                    <a:pt x="27940" y="108585"/>
                  </a:cubicBezTo>
                  <a:cubicBezTo>
                    <a:pt x="27940" y="127000"/>
                    <a:pt x="43180" y="142240"/>
                    <a:pt x="61595" y="142240"/>
                  </a:cubicBezTo>
                  <a:cubicBezTo>
                    <a:pt x="80010" y="142240"/>
                    <a:pt x="95250" y="127000"/>
                    <a:pt x="95250" y="108585"/>
                  </a:cubicBezTo>
                  <a:cubicBezTo>
                    <a:pt x="95250" y="101600"/>
                    <a:pt x="93345" y="95250"/>
                    <a:pt x="89535" y="90170"/>
                  </a:cubicBezTo>
                  <a:lnTo>
                    <a:pt x="130175" y="49530"/>
                  </a:lnTo>
                  <a:cubicBezTo>
                    <a:pt x="206375" y="93980"/>
                    <a:pt x="257175" y="177165"/>
                    <a:pt x="257175" y="271145"/>
                  </a:cubicBezTo>
                  <a:cubicBezTo>
                    <a:pt x="257175" y="330200"/>
                    <a:pt x="236855" y="384810"/>
                    <a:pt x="203200" y="428625"/>
                  </a:cubicBezTo>
                  <a:lnTo>
                    <a:pt x="203200" y="257175"/>
                  </a:lnTo>
                  <a:cubicBezTo>
                    <a:pt x="218440" y="254000"/>
                    <a:pt x="230505" y="240665"/>
                    <a:pt x="230505" y="224155"/>
                  </a:cubicBezTo>
                  <a:cubicBezTo>
                    <a:pt x="230505" y="205740"/>
                    <a:pt x="215265" y="190500"/>
                    <a:pt x="196850" y="190500"/>
                  </a:cubicBezTo>
                  <a:cubicBezTo>
                    <a:pt x="178435" y="190500"/>
                    <a:pt x="163195" y="205740"/>
                    <a:pt x="163195" y="224155"/>
                  </a:cubicBezTo>
                  <a:cubicBezTo>
                    <a:pt x="163195" y="240665"/>
                    <a:pt x="174625" y="254000"/>
                    <a:pt x="190500" y="257175"/>
                  </a:cubicBezTo>
                  <a:lnTo>
                    <a:pt x="190500" y="445135"/>
                  </a:lnTo>
                  <a:cubicBezTo>
                    <a:pt x="144780" y="492125"/>
                    <a:pt x="82550" y="523875"/>
                    <a:pt x="13335" y="527050"/>
                  </a:cubicBezTo>
                  <a:close/>
                  <a:moveTo>
                    <a:pt x="81280" y="108585"/>
                  </a:moveTo>
                  <a:cubicBezTo>
                    <a:pt x="81280" y="120015"/>
                    <a:pt x="72390" y="128905"/>
                    <a:pt x="60960" y="128905"/>
                  </a:cubicBezTo>
                  <a:cubicBezTo>
                    <a:pt x="49530" y="128905"/>
                    <a:pt x="40640" y="120015"/>
                    <a:pt x="40640" y="108585"/>
                  </a:cubicBezTo>
                  <a:cubicBezTo>
                    <a:pt x="40640" y="97155"/>
                    <a:pt x="49530" y="88265"/>
                    <a:pt x="60960" y="88265"/>
                  </a:cubicBezTo>
                  <a:cubicBezTo>
                    <a:pt x="71755" y="88265"/>
                    <a:pt x="81280" y="97155"/>
                    <a:pt x="81280" y="108585"/>
                  </a:cubicBezTo>
                  <a:close/>
                  <a:moveTo>
                    <a:pt x="196215" y="243840"/>
                  </a:moveTo>
                  <a:cubicBezTo>
                    <a:pt x="184785" y="243840"/>
                    <a:pt x="175895" y="234950"/>
                    <a:pt x="175895" y="223520"/>
                  </a:cubicBezTo>
                  <a:cubicBezTo>
                    <a:pt x="175895" y="212090"/>
                    <a:pt x="184785" y="203200"/>
                    <a:pt x="196215" y="203200"/>
                  </a:cubicBezTo>
                  <a:cubicBezTo>
                    <a:pt x="207645" y="203200"/>
                    <a:pt x="216535" y="212090"/>
                    <a:pt x="216535" y="223520"/>
                  </a:cubicBezTo>
                  <a:cubicBezTo>
                    <a:pt x="216535" y="234315"/>
                    <a:pt x="207010" y="243840"/>
                    <a:pt x="196215" y="24384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72" name="Google Shape;972;p42"/>
          <p:cNvGrpSpPr/>
          <p:nvPr/>
        </p:nvGrpSpPr>
        <p:grpSpPr>
          <a:xfrm>
            <a:off x="5086729" y="4245110"/>
            <a:ext cx="495593" cy="381856"/>
            <a:chOff x="-3891915" y="1755140"/>
            <a:chExt cx="554355" cy="426084"/>
          </a:xfrm>
        </p:grpSpPr>
        <p:sp>
          <p:nvSpPr>
            <p:cNvPr id="973" name="Google Shape;973;p42"/>
            <p:cNvSpPr/>
            <p:nvPr/>
          </p:nvSpPr>
          <p:spPr>
            <a:xfrm>
              <a:off x="-3836035" y="1755140"/>
              <a:ext cx="81279" cy="81279"/>
            </a:xfrm>
            <a:custGeom>
              <a:rect b="b" l="l" r="r" t="t"/>
              <a:pathLst>
                <a:path extrusionOk="0" h="81279" w="81279">
                  <a:moveTo>
                    <a:pt x="81280" y="40640"/>
                  </a:moveTo>
                  <a:cubicBezTo>
                    <a:pt x="81280" y="63085"/>
                    <a:pt x="63085" y="81280"/>
                    <a:pt x="40640" y="81280"/>
                  </a:cubicBezTo>
                  <a:cubicBezTo>
                    <a:pt x="18195" y="81280"/>
                    <a:pt x="0" y="63085"/>
                    <a:pt x="0" y="40640"/>
                  </a:cubicBezTo>
                  <a:cubicBezTo>
                    <a:pt x="0" y="18195"/>
                    <a:pt x="18195" y="0"/>
                    <a:pt x="40640" y="0"/>
                  </a:cubicBezTo>
                  <a:cubicBezTo>
                    <a:pt x="63085" y="0"/>
                    <a:pt x="81280" y="18195"/>
                    <a:pt x="81280" y="4064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4" name="Google Shape;974;p42"/>
            <p:cNvSpPr/>
            <p:nvPr/>
          </p:nvSpPr>
          <p:spPr>
            <a:xfrm>
              <a:off x="-3599179" y="1852930"/>
              <a:ext cx="81279" cy="81279"/>
            </a:xfrm>
            <a:custGeom>
              <a:rect b="b" l="l" r="r" t="t"/>
              <a:pathLst>
                <a:path extrusionOk="0" h="81279" w="81279">
                  <a:moveTo>
                    <a:pt x="81280" y="40640"/>
                  </a:moveTo>
                  <a:cubicBezTo>
                    <a:pt x="81280" y="63085"/>
                    <a:pt x="63085" y="81280"/>
                    <a:pt x="40640" y="81280"/>
                  </a:cubicBezTo>
                  <a:cubicBezTo>
                    <a:pt x="18195" y="81280"/>
                    <a:pt x="0" y="63085"/>
                    <a:pt x="0" y="40640"/>
                  </a:cubicBezTo>
                  <a:cubicBezTo>
                    <a:pt x="0" y="18195"/>
                    <a:pt x="18195" y="0"/>
                    <a:pt x="40640" y="0"/>
                  </a:cubicBezTo>
                  <a:cubicBezTo>
                    <a:pt x="63085" y="0"/>
                    <a:pt x="81280" y="18195"/>
                    <a:pt x="81280" y="4064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5" name="Google Shape;975;p42"/>
            <p:cNvSpPr/>
            <p:nvPr/>
          </p:nvSpPr>
          <p:spPr>
            <a:xfrm>
              <a:off x="-3891915" y="1951354"/>
              <a:ext cx="554355" cy="229870"/>
            </a:xfrm>
            <a:custGeom>
              <a:rect b="b" l="l" r="r" t="t"/>
              <a:pathLst>
                <a:path extrusionOk="0" h="229870" w="554355">
                  <a:moveTo>
                    <a:pt x="488315" y="33655"/>
                  </a:moveTo>
                  <a:cubicBezTo>
                    <a:pt x="485140" y="14605"/>
                    <a:pt x="468630" y="0"/>
                    <a:pt x="448310" y="0"/>
                  </a:cubicBezTo>
                  <a:cubicBezTo>
                    <a:pt x="427990" y="0"/>
                    <a:pt x="411480" y="14605"/>
                    <a:pt x="408305" y="33655"/>
                  </a:cubicBezTo>
                  <a:lnTo>
                    <a:pt x="360045" y="33655"/>
                  </a:lnTo>
                  <a:lnTo>
                    <a:pt x="360045" y="40640"/>
                  </a:lnTo>
                  <a:cubicBezTo>
                    <a:pt x="360045" y="55245"/>
                    <a:pt x="347980" y="67945"/>
                    <a:pt x="332740" y="67945"/>
                  </a:cubicBezTo>
                  <a:cubicBezTo>
                    <a:pt x="317500" y="67945"/>
                    <a:pt x="305435" y="55880"/>
                    <a:pt x="305435" y="40640"/>
                  </a:cubicBezTo>
                  <a:lnTo>
                    <a:pt x="305435" y="33655"/>
                  </a:lnTo>
                  <a:lnTo>
                    <a:pt x="250825" y="33655"/>
                  </a:lnTo>
                  <a:cubicBezTo>
                    <a:pt x="247650" y="14605"/>
                    <a:pt x="231140" y="0"/>
                    <a:pt x="210820" y="0"/>
                  </a:cubicBezTo>
                  <a:cubicBezTo>
                    <a:pt x="190500" y="0"/>
                    <a:pt x="173990" y="14605"/>
                    <a:pt x="170815" y="33655"/>
                  </a:cubicBezTo>
                  <a:lnTo>
                    <a:pt x="122555" y="33655"/>
                  </a:lnTo>
                  <a:lnTo>
                    <a:pt x="122555" y="40640"/>
                  </a:lnTo>
                  <a:cubicBezTo>
                    <a:pt x="122555" y="55245"/>
                    <a:pt x="110490" y="67945"/>
                    <a:pt x="95250" y="67945"/>
                  </a:cubicBezTo>
                  <a:cubicBezTo>
                    <a:pt x="80010" y="67945"/>
                    <a:pt x="67945" y="55880"/>
                    <a:pt x="67945" y="40640"/>
                  </a:cubicBezTo>
                  <a:lnTo>
                    <a:pt x="67945" y="33655"/>
                  </a:lnTo>
                  <a:lnTo>
                    <a:pt x="0" y="33655"/>
                  </a:lnTo>
                  <a:lnTo>
                    <a:pt x="0" y="229870"/>
                  </a:lnTo>
                  <a:lnTo>
                    <a:pt x="554355" y="229870"/>
                  </a:lnTo>
                  <a:lnTo>
                    <a:pt x="554355" y="33655"/>
                  </a:lnTo>
                  <a:lnTo>
                    <a:pt x="488315" y="33655"/>
                  </a:lnTo>
                  <a:close/>
                  <a:moveTo>
                    <a:pt x="542925" y="216535"/>
                  </a:moveTo>
                  <a:lnTo>
                    <a:pt x="15240" y="216535"/>
                  </a:lnTo>
                  <a:lnTo>
                    <a:pt x="15240" y="47625"/>
                  </a:lnTo>
                  <a:lnTo>
                    <a:pt x="56515" y="47625"/>
                  </a:lnTo>
                  <a:cubicBezTo>
                    <a:pt x="59690" y="66675"/>
                    <a:pt x="76200" y="81280"/>
                    <a:pt x="96520" y="81280"/>
                  </a:cubicBezTo>
                  <a:cubicBezTo>
                    <a:pt x="116840" y="81280"/>
                    <a:pt x="133350" y="66675"/>
                    <a:pt x="136525" y="47625"/>
                  </a:cubicBezTo>
                  <a:lnTo>
                    <a:pt x="171450" y="47625"/>
                  </a:lnTo>
                  <a:cubicBezTo>
                    <a:pt x="174625" y="66675"/>
                    <a:pt x="191135" y="81280"/>
                    <a:pt x="211455" y="81280"/>
                  </a:cubicBezTo>
                  <a:cubicBezTo>
                    <a:pt x="231775" y="81280"/>
                    <a:pt x="248285" y="66675"/>
                    <a:pt x="251460" y="47625"/>
                  </a:cubicBezTo>
                  <a:lnTo>
                    <a:pt x="293370" y="47625"/>
                  </a:lnTo>
                  <a:cubicBezTo>
                    <a:pt x="296545" y="66675"/>
                    <a:pt x="313055" y="81280"/>
                    <a:pt x="333375" y="81280"/>
                  </a:cubicBezTo>
                  <a:cubicBezTo>
                    <a:pt x="353695" y="81280"/>
                    <a:pt x="370205" y="66675"/>
                    <a:pt x="373380" y="47625"/>
                  </a:cubicBezTo>
                  <a:lnTo>
                    <a:pt x="408305" y="47625"/>
                  </a:lnTo>
                  <a:cubicBezTo>
                    <a:pt x="411480" y="66675"/>
                    <a:pt x="427990" y="81280"/>
                    <a:pt x="448310" y="81280"/>
                  </a:cubicBezTo>
                  <a:cubicBezTo>
                    <a:pt x="468630" y="81280"/>
                    <a:pt x="485140" y="66675"/>
                    <a:pt x="488315" y="47625"/>
                  </a:cubicBezTo>
                  <a:lnTo>
                    <a:pt x="542925" y="47625"/>
                  </a:lnTo>
                  <a:lnTo>
                    <a:pt x="542925" y="216535"/>
                  </a:lnTo>
                  <a:lnTo>
                    <a:pt x="542925" y="216535"/>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76" name="Google Shape;976;p42"/>
          <p:cNvSpPr/>
          <p:nvPr/>
        </p:nvSpPr>
        <p:spPr>
          <a:xfrm>
            <a:off x="6011251" y="4240323"/>
            <a:ext cx="397621" cy="391597"/>
          </a:xfrm>
          <a:custGeom>
            <a:rect b="b" l="l" r="r" t="t"/>
            <a:pathLst>
              <a:path extrusionOk="0" h="619125" w="628650">
                <a:moveTo>
                  <a:pt x="571976" y="327184"/>
                </a:moveTo>
                <a:cubicBezTo>
                  <a:pt x="571024" y="327184"/>
                  <a:pt x="569119" y="327184"/>
                  <a:pt x="568166" y="327184"/>
                </a:cubicBezTo>
                <a:lnTo>
                  <a:pt x="541496" y="211931"/>
                </a:lnTo>
                <a:cubicBezTo>
                  <a:pt x="561499" y="203359"/>
                  <a:pt x="576739" y="184309"/>
                  <a:pt x="576739" y="160496"/>
                </a:cubicBezTo>
                <a:cubicBezTo>
                  <a:pt x="576739" y="130016"/>
                  <a:pt x="551974" y="105251"/>
                  <a:pt x="521494" y="105251"/>
                </a:cubicBezTo>
                <a:cubicBezTo>
                  <a:pt x="502444" y="105251"/>
                  <a:pt x="486251" y="114776"/>
                  <a:pt x="475774" y="129064"/>
                </a:cubicBezTo>
                <a:lnTo>
                  <a:pt x="370046" y="78581"/>
                </a:lnTo>
                <a:cubicBezTo>
                  <a:pt x="371951" y="73819"/>
                  <a:pt x="372904" y="68104"/>
                  <a:pt x="372904" y="62389"/>
                </a:cubicBezTo>
                <a:cubicBezTo>
                  <a:pt x="372904" y="31909"/>
                  <a:pt x="348139" y="7144"/>
                  <a:pt x="317659" y="7144"/>
                </a:cubicBezTo>
                <a:cubicBezTo>
                  <a:pt x="287179" y="7144"/>
                  <a:pt x="262414" y="31909"/>
                  <a:pt x="262414" y="62389"/>
                </a:cubicBezTo>
                <a:cubicBezTo>
                  <a:pt x="262414" y="68104"/>
                  <a:pt x="263366" y="73819"/>
                  <a:pt x="265271" y="78581"/>
                </a:cubicBezTo>
                <a:lnTo>
                  <a:pt x="158591" y="130016"/>
                </a:lnTo>
                <a:cubicBezTo>
                  <a:pt x="149066" y="115729"/>
                  <a:pt x="131921" y="106204"/>
                  <a:pt x="112871" y="106204"/>
                </a:cubicBezTo>
                <a:cubicBezTo>
                  <a:pt x="82391" y="106204"/>
                  <a:pt x="57626" y="130969"/>
                  <a:pt x="57626" y="161449"/>
                </a:cubicBezTo>
                <a:cubicBezTo>
                  <a:pt x="57626" y="184309"/>
                  <a:pt x="71914" y="204311"/>
                  <a:pt x="92869" y="212884"/>
                </a:cubicBezTo>
                <a:lnTo>
                  <a:pt x="66199" y="327184"/>
                </a:lnTo>
                <a:cubicBezTo>
                  <a:pt x="65246" y="327184"/>
                  <a:pt x="63341" y="327184"/>
                  <a:pt x="62389" y="327184"/>
                </a:cubicBezTo>
                <a:cubicBezTo>
                  <a:pt x="31909" y="327184"/>
                  <a:pt x="7144" y="351949"/>
                  <a:pt x="7144" y="382429"/>
                </a:cubicBezTo>
                <a:cubicBezTo>
                  <a:pt x="7144" y="412909"/>
                  <a:pt x="31909" y="437674"/>
                  <a:pt x="62389" y="437674"/>
                </a:cubicBezTo>
                <a:cubicBezTo>
                  <a:pt x="71914" y="437674"/>
                  <a:pt x="81439" y="434816"/>
                  <a:pt x="90011" y="430054"/>
                </a:cubicBezTo>
                <a:lnTo>
                  <a:pt x="163354" y="522446"/>
                </a:lnTo>
                <a:cubicBezTo>
                  <a:pt x="153829" y="531971"/>
                  <a:pt x="149066" y="545306"/>
                  <a:pt x="149066" y="559594"/>
                </a:cubicBezTo>
                <a:cubicBezTo>
                  <a:pt x="149066" y="590074"/>
                  <a:pt x="173831" y="614839"/>
                  <a:pt x="204311" y="614839"/>
                </a:cubicBezTo>
                <a:cubicBezTo>
                  <a:pt x="231934" y="614839"/>
                  <a:pt x="254794" y="594836"/>
                  <a:pt x="258604" y="568166"/>
                </a:cubicBezTo>
                <a:lnTo>
                  <a:pt x="376714" y="568166"/>
                </a:lnTo>
                <a:cubicBezTo>
                  <a:pt x="380524" y="594836"/>
                  <a:pt x="403384" y="614839"/>
                  <a:pt x="431006" y="614839"/>
                </a:cubicBezTo>
                <a:cubicBezTo>
                  <a:pt x="461486" y="614839"/>
                  <a:pt x="486251" y="590074"/>
                  <a:pt x="486251" y="559594"/>
                </a:cubicBezTo>
                <a:cubicBezTo>
                  <a:pt x="486251" y="545306"/>
                  <a:pt x="480536" y="531971"/>
                  <a:pt x="471964" y="522446"/>
                </a:cubicBezTo>
                <a:lnTo>
                  <a:pt x="545306" y="430054"/>
                </a:lnTo>
                <a:cubicBezTo>
                  <a:pt x="552926" y="434816"/>
                  <a:pt x="562451" y="437674"/>
                  <a:pt x="572929" y="437674"/>
                </a:cubicBezTo>
                <a:cubicBezTo>
                  <a:pt x="603409" y="437674"/>
                  <a:pt x="628174" y="412909"/>
                  <a:pt x="628174" y="382429"/>
                </a:cubicBezTo>
                <a:cubicBezTo>
                  <a:pt x="627221" y="351949"/>
                  <a:pt x="602456" y="327184"/>
                  <a:pt x="571976" y="327184"/>
                </a:cubicBezTo>
                <a:close/>
                <a:moveTo>
                  <a:pt x="521494" y="122396"/>
                </a:moveTo>
                <a:cubicBezTo>
                  <a:pt x="542449" y="122396"/>
                  <a:pt x="559594" y="139541"/>
                  <a:pt x="559594" y="160496"/>
                </a:cubicBezTo>
                <a:cubicBezTo>
                  <a:pt x="559594" y="181451"/>
                  <a:pt x="542449" y="198596"/>
                  <a:pt x="521494" y="198596"/>
                </a:cubicBezTo>
                <a:cubicBezTo>
                  <a:pt x="500539" y="198596"/>
                  <a:pt x="483394" y="181451"/>
                  <a:pt x="483394" y="160496"/>
                </a:cubicBezTo>
                <a:cubicBezTo>
                  <a:pt x="483394" y="139541"/>
                  <a:pt x="500539" y="122396"/>
                  <a:pt x="521494" y="122396"/>
                </a:cubicBezTo>
                <a:close/>
                <a:moveTo>
                  <a:pt x="74771" y="160496"/>
                </a:moveTo>
                <a:cubicBezTo>
                  <a:pt x="74771" y="139541"/>
                  <a:pt x="91916" y="122396"/>
                  <a:pt x="112871" y="122396"/>
                </a:cubicBezTo>
                <a:cubicBezTo>
                  <a:pt x="133826" y="122396"/>
                  <a:pt x="150971" y="139541"/>
                  <a:pt x="150971" y="160496"/>
                </a:cubicBezTo>
                <a:cubicBezTo>
                  <a:pt x="150971" y="181451"/>
                  <a:pt x="133826" y="198596"/>
                  <a:pt x="112871" y="198596"/>
                </a:cubicBezTo>
                <a:cubicBezTo>
                  <a:pt x="91916" y="198596"/>
                  <a:pt x="74771" y="181451"/>
                  <a:pt x="74771" y="160496"/>
                </a:cubicBezTo>
                <a:close/>
                <a:moveTo>
                  <a:pt x="203359" y="597694"/>
                </a:moveTo>
                <a:cubicBezTo>
                  <a:pt x="182404" y="597694"/>
                  <a:pt x="165259" y="580549"/>
                  <a:pt x="165259" y="559594"/>
                </a:cubicBezTo>
                <a:cubicBezTo>
                  <a:pt x="165259" y="538639"/>
                  <a:pt x="182404" y="521494"/>
                  <a:pt x="203359" y="521494"/>
                </a:cubicBezTo>
                <a:cubicBezTo>
                  <a:pt x="224314" y="521494"/>
                  <a:pt x="241459" y="538639"/>
                  <a:pt x="241459" y="559594"/>
                </a:cubicBezTo>
                <a:cubicBezTo>
                  <a:pt x="241459" y="580549"/>
                  <a:pt x="225266" y="597694"/>
                  <a:pt x="203359" y="597694"/>
                </a:cubicBezTo>
                <a:close/>
                <a:moveTo>
                  <a:pt x="376714" y="551021"/>
                </a:moveTo>
                <a:lnTo>
                  <a:pt x="258604" y="551021"/>
                </a:lnTo>
                <a:cubicBezTo>
                  <a:pt x="254794" y="524351"/>
                  <a:pt x="231934" y="504349"/>
                  <a:pt x="204311" y="504349"/>
                </a:cubicBezTo>
                <a:cubicBezTo>
                  <a:pt x="194786" y="504349"/>
                  <a:pt x="185261" y="507206"/>
                  <a:pt x="176689" y="511969"/>
                </a:cubicBezTo>
                <a:lnTo>
                  <a:pt x="102394" y="419576"/>
                </a:lnTo>
                <a:cubicBezTo>
                  <a:pt x="111919" y="410051"/>
                  <a:pt x="116681" y="396716"/>
                  <a:pt x="116681" y="382429"/>
                </a:cubicBezTo>
                <a:cubicBezTo>
                  <a:pt x="116681" y="359569"/>
                  <a:pt x="102394" y="339566"/>
                  <a:pt x="81439" y="330994"/>
                </a:cubicBezTo>
                <a:lnTo>
                  <a:pt x="108109" y="215741"/>
                </a:lnTo>
                <a:cubicBezTo>
                  <a:pt x="109061" y="215741"/>
                  <a:pt x="110966" y="215741"/>
                  <a:pt x="111919" y="215741"/>
                </a:cubicBezTo>
                <a:cubicBezTo>
                  <a:pt x="142399" y="215741"/>
                  <a:pt x="167164" y="190976"/>
                  <a:pt x="167164" y="160496"/>
                </a:cubicBezTo>
                <a:cubicBezTo>
                  <a:pt x="167164" y="154781"/>
                  <a:pt x="166211" y="149066"/>
                  <a:pt x="164306" y="144304"/>
                </a:cubicBezTo>
                <a:lnTo>
                  <a:pt x="270986" y="92869"/>
                </a:lnTo>
                <a:cubicBezTo>
                  <a:pt x="280511" y="107156"/>
                  <a:pt x="297656" y="116681"/>
                  <a:pt x="316706" y="116681"/>
                </a:cubicBezTo>
                <a:cubicBezTo>
                  <a:pt x="335756" y="116681"/>
                  <a:pt x="351949" y="107156"/>
                  <a:pt x="362426" y="92869"/>
                </a:cubicBezTo>
                <a:lnTo>
                  <a:pt x="469106" y="144304"/>
                </a:lnTo>
                <a:cubicBezTo>
                  <a:pt x="467201" y="149066"/>
                  <a:pt x="466249" y="154781"/>
                  <a:pt x="466249" y="160496"/>
                </a:cubicBezTo>
                <a:cubicBezTo>
                  <a:pt x="466249" y="190976"/>
                  <a:pt x="491014" y="215741"/>
                  <a:pt x="521494" y="215741"/>
                </a:cubicBezTo>
                <a:cubicBezTo>
                  <a:pt x="522446" y="215741"/>
                  <a:pt x="524351" y="215741"/>
                  <a:pt x="525304" y="215741"/>
                </a:cubicBezTo>
                <a:lnTo>
                  <a:pt x="551974" y="330994"/>
                </a:lnTo>
                <a:cubicBezTo>
                  <a:pt x="531971" y="339566"/>
                  <a:pt x="516731" y="358616"/>
                  <a:pt x="516731" y="382429"/>
                </a:cubicBezTo>
                <a:cubicBezTo>
                  <a:pt x="516731" y="396716"/>
                  <a:pt x="522446" y="410051"/>
                  <a:pt x="531019" y="419576"/>
                </a:cubicBezTo>
                <a:lnTo>
                  <a:pt x="457676" y="511969"/>
                </a:lnTo>
                <a:cubicBezTo>
                  <a:pt x="450056" y="507206"/>
                  <a:pt x="440531" y="504349"/>
                  <a:pt x="430054" y="504349"/>
                </a:cubicBezTo>
                <a:cubicBezTo>
                  <a:pt x="403384" y="504349"/>
                  <a:pt x="380524" y="524351"/>
                  <a:pt x="376714" y="551021"/>
                </a:cubicBezTo>
                <a:close/>
                <a:moveTo>
                  <a:pt x="431006" y="597694"/>
                </a:moveTo>
                <a:cubicBezTo>
                  <a:pt x="410051" y="597694"/>
                  <a:pt x="392906" y="580549"/>
                  <a:pt x="392906" y="559594"/>
                </a:cubicBezTo>
                <a:cubicBezTo>
                  <a:pt x="392906" y="538639"/>
                  <a:pt x="410051" y="521494"/>
                  <a:pt x="431006" y="521494"/>
                </a:cubicBezTo>
                <a:cubicBezTo>
                  <a:pt x="451961" y="521494"/>
                  <a:pt x="469106" y="538639"/>
                  <a:pt x="469106" y="559594"/>
                </a:cubicBezTo>
                <a:cubicBezTo>
                  <a:pt x="469106" y="580549"/>
                  <a:pt x="451961" y="597694"/>
                  <a:pt x="431006" y="597694"/>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sp>
        <p:nvSpPr>
          <p:cNvPr id="977" name="Google Shape;977;p42"/>
          <p:cNvSpPr txBox="1"/>
          <p:nvPr/>
        </p:nvSpPr>
        <p:spPr>
          <a:xfrm>
            <a:off x="6328589" y="3839694"/>
            <a:ext cx="1281300" cy="47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Roboto"/>
                <a:ea typeface="Roboto"/>
                <a:cs typeface="Roboto"/>
                <a:sym typeface="Roboto"/>
              </a:rPr>
              <a:t>Data </a:t>
            </a:r>
            <a:endParaRPr b="1" i="0" sz="8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Roboto"/>
                <a:ea typeface="Roboto"/>
                <a:cs typeface="Roboto"/>
                <a:sym typeface="Roboto"/>
              </a:rPr>
              <a:t>Science</a:t>
            </a:r>
            <a:endParaRPr b="0" i="0" sz="800" u="none" cap="none" strike="noStrike">
              <a:solidFill>
                <a:srgbClr val="000000"/>
              </a:solidFill>
              <a:latin typeface="Roboto"/>
              <a:ea typeface="Roboto"/>
              <a:cs typeface="Roboto"/>
              <a:sym typeface="Roboto"/>
            </a:endParaRPr>
          </a:p>
        </p:txBody>
      </p:sp>
      <p:sp>
        <p:nvSpPr>
          <p:cNvPr id="978" name="Google Shape;978;p42"/>
          <p:cNvSpPr/>
          <p:nvPr/>
        </p:nvSpPr>
        <p:spPr>
          <a:xfrm>
            <a:off x="6832186" y="4244990"/>
            <a:ext cx="323852" cy="381867"/>
          </a:xfrm>
          <a:custGeom>
            <a:rect b="b" l="l" r="r" t="t"/>
            <a:pathLst>
              <a:path extrusionOk="0" h="541655" w="462646">
                <a:moveTo>
                  <a:pt x="462647" y="338455"/>
                </a:moveTo>
                <a:cubicBezTo>
                  <a:pt x="462647" y="316230"/>
                  <a:pt x="444232" y="297815"/>
                  <a:pt x="422007" y="297815"/>
                </a:cubicBezTo>
                <a:cubicBezTo>
                  <a:pt x="416291" y="297815"/>
                  <a:pt x="410576" y="299085"/>
                  <a:pt x="405497" y="300990"/>
                </a:cubicBezTo>
                <a:cubicBezTo>
                  <a:pt x="401686" y="296545"/>
                  <a:pt x="397241" y="292100"/>
                  <a:pt x="392797" y="287655"/>
                </a:cubicBezTo>
                <a:cubicBezTo>
                  <a:pt x="401051" y="279400"/>
                  <a:pt x="408672" y="270510"/>
                  <a:pt x="415657" y="262255"/>
                </a:cubicBezTo>
                <a:cubicBezTo>
                  <a:pt x="449311" y="220980"/>
                  <a:pt x="459472" y="185420"/>
                  <a:pt x="445501" y="160655"/>
                </a:cubicBezTo>
                <a:cubicBezTo>
                  <a:pt x="427722" y="130175"/>
                  <a:pt x="375651" y="125095"/>
                  <a:pt x="308976" y="142875"/>
                </a:cubicBezTo>
                <a:cubicBezTo>
                  <a:pt x="298182" y="102870"/>
                  <a:pt x="282307" y="71120"/>
                  <a:pt x="264526" y="52705"/>
                </a:cubicBezTo>
                <a:cubicBezTo>
                  <a:pt x="265797" y="48895"/>
                  <a:pt x="266432" y="45085"/>
                  <a:pt x="266432" y="40640"/>
                </a:cubicBezTo>
                <a:cubicBezTo>
                  <a:pt x="266432" y="18415"/>
                  <a:pt x="248016" y="0"/>
                  <a:pt x="225791" y="0"/>
                </a:cubicBezTo>
                <a:cubicBezTo>
                  <a:pt x="203566" y="0"/>
                  <a:pt x="185151" y="18415"/>
                  <a:pt x="185151" y="40640"/>
                </a:cubicBezTo>
                <a:cubicBezTo>
                  <a:pt x="185151" y="45085"/>
                  <a:pt x="185786" y="48895"/>
                  <a:pt x="187057" y="52705"/>
                </a:cubicBezTo>
                <a:cubicBezTo>
                  <a:pt x="168641" y="71120"/>
                  <a:pt x="153401" y="102870"/>
                  <a:pt x="142607" y="142875"/>
                </a:cubicBezTo>
                <a:cubicBezTo>
                  <a:pt x="75932" y="125095"/>
                  <a:pt x="23861" y="130175"/>
                  <a:pt x="6082" y="160655"/>
                </a:cubicBezTo>
                <a:cubicBezTo>
                  <a:pt x="-7889" y="184785"/>
                  <a:pt x="2907" y="220980"/>
                  <a:pt x="35926" y="262255"/>
                </a:cubicBezTo>
                <a:cubicBezTo>
                  <a:pt x="42911" y="270510"/>
                  <a:pt x="50532" y="279400"/>
                  <a:pt x="58786" y="287655"/>
                </a:cubicBezTo>
                <a:cubicBezTo>
                  <a:pt x="50532" y="295910"/>
                  <a:pt x="42911" y="304800"/>
                  <a:pt x="35926" y="313055"/>
                </a:cubicBezTo>
                <a:cubicBezTo>
                  <a:pt x="2272" y="354330"/>
                  <a:pt x="-7889" y="389890"/>
                  <a:pt x="6082" y="414655"/>
                </a:cubicBezTo>
                <a:cubicBezTo>
                  <a:pt x="16876" y="433705"/>
                  <a:pt x="41007" y="442595"/>
                  <a:pt x="74026" y="442595"/>
                </a:cubicBezTo>
                <a:cubicBezTo>
                  <a:pt x="94347" y="442595"/>
                  <a:pt x="117207" y="439420"/>
                  <a:pt x="142607" y="432435"/>
                </a:cubicBezTo>
                <a:cubicBezTo>
                  <a:pt x="143876" y="436880"/>
                  <a:pt x="145147" y="440690"/>
                  <a:pt x="146416" y="445135"/>
                </a:cubicBezTo>
                <a:cubicBezTo>
                  <a:pt x="133716" y="452120"/>
                  <a:pt x="124826" y="465455"/>
                  <a:pt x="124826" y="480695"/>
                </a:cubicBezTo>
                <a:cubicBezTo>
                  <a:pt x="124826" y="502920"/>
                  <a:pt x="143241" y="521335"/>
                  <a:pt x="165466" y="521335"/>
                </a:cubicBezTo>
                <a:cubicBezTo>
                  <a:pt x="171816" y="521335"/>
                  <a:pt x="177532" y="520065"/>
                  <a:pt x="182611" y="517525"/>
                </a:cubicBezTo>
                <a:cubicBezTo>
                  <a:pt x="195947" y="532765"/>
                  <a:pt x="210551" y="541655"/>
                  <a:pt x="226426" y="541655"/>
                </a:cubicBezTo>
                <a:cubicBezTo>
                  <a:pt x="261351" y="541655"/>
                  <a:pt x="291832" y="499110"/>
                  <a:pt x="310247" y="432435"/>
                </a:cubicBezTo>
                <a:cubicBezTo>
                  <a:pt x="335647" y="439420"/>
                  <a:pt x="359141" y="442595"/>
                  <a:pt x="378826" y="442595"/>
                </a:cubicBezTo>
                <a:cubicBezTo>
                  <a:pt x="411211" y="442595"/>
                  <a:pt x="435341" y="433705"/>
                  <a:pt x="446772" y="414655"/>
                </a:cubicBezTo>
                <a:cubicBezTo>
                  <a:pt x="453122" y="403860"/>
                  <a:pt x="457566" y="385445"/>
                  <a:pt x="449311" y="369570"/>
                </a:cubicBezTo>
                <a:cubicBezTo>
                  <a:pt x="457566" y="361950"/>
                  <a:pt x="462647" y="350520"/>
                  <a:pt x="462647" y="338455"/>
                </a:cubicBezTo>
                <a:close/>
                <a:moveTo>
                  <a:pt x="449311" y="338455"/>
                </a:moveTo>
                <a:cubicBezTo>
                  <a:pt x="449311" y="353060"/>
                  <a:pt x="437247" y="365760"/>
                  <a:pt x="422007" y="365760"/>
                </a:cubicBezTo>
                <a:cubicBezTo>
                  <a:pt x="407401" y="365760"/>
                  <a:pt x="394701" y="353695"/>
                  <a:pt x="394701" y="338455"/>
                </a:cubicBezTo>
                <a:cubicBezTo>
                  <a:pt x="394701" y="323850"/>
                  <a:pt x="406766" y="311150"/>
                  <a:pt x="422007" y="311150"/>
                </a:cubicBezTo>
                <a:cubicBezTo>
                  <a:pt x="437247" y="311150"/>
                  <a:pt x="449311" y="323215"/>
                  <a:pt x="449311" y="338455"/>
                </a:cubicBezTo>
                <a:close/>
                <a:moveTo>
                  <a:pt x="434072" y="167640"/>
                </a:moveTo>
                <a:cubicBezTo>
                  <a:pt x="444866" y="186690"/>
                  <a:pt x="434707" y="217805"/>
                  <a:pt x="405497" y="254000"/>
                </a:cubicBezTo>
                <a:cubicBezTo>
                  <a:pt x="399147" y="262255"/>
                  <a:pt x="391526" y="270510"/>
                  <a:pt x="383272" y="278130"/>
                </a:cubicBezTo>
                <a:cubicBezTo>
                  <a:pt x="366126" y="261620"/>
                  <a:pt x="346441" y="245745"/>
                  <a:pt x="324851" y="231140"/>
                </a:cubicBezTo>
                <a:cubicBezTo>
                  <a:pt x="322311" y="204470"/>
                  <a:pt x="318501" y="179070"/>
                  <a:pt x="313422" y="156845"/>
                </a:cubicBezTo>
                <a:cubicBezTo>
                  <a:pt x="373111" y="140335"/>
                  <a:pt x="420101" y="142875"/>
                  <a:pt x="434072" y="167640"/>
                </a:cubicBezTo>
                <a:close/>
                <a:moveTo>
                  <a:pt x="269607" y="363220"/>
                </a:moveTo>
                <a:cubicBezTo>
                  <a:pt x="255001" y="371475"/>
                  <a:pt x="240397" y="379095"/>
                  <a:pt x="225791" y="386080"/>
                </a:cubicBezTo>
                <a:cubicBezTo>
                  <a:pt x="211186" y="379095"/>
                  <a:pt x="196582" y="371475"/>
                  <a:pt x="181976" y="363220"/>
                </a:cubicBezTo>
                <a:cubicBezTo>
                  <a:pt x="167372" y="354965"/>
                  <a:pt x="153401" y="346075"/>
                  <a:pt x="140066" y="337185"/>
                </a:cubicBezTo>
                <a:cubicBezTo>
                  <a:pt x="138797" y="321310"/>
                  <a:pt x="138161" y="304800"/>
                  <a:pt x="138161" y="287655"/>
                </a:cubicBezTo>
                <a:cubicBezTo>
                  <a:pt x="138161" y="270510"/>
                  <a:pt x="138797" y="254000"/>
                  <a:pt x="140066" y="238125"/>
                </a:cubicBezTo>
                <a:cubicBezTo>
                  <a:pt x="153401" y="229235"/>
                  <a:pt x="167372" y="220345"/>
                  <a:pt x="181976" y="212090"/>
                </a:cubicBezTo>
                <a:cubicBezTo>
                  <a:pt x="196582" y="203835"/>
                  <a:pt x="211186" y="196215"/>
                  <a:pt x="225791" y="189230"/>
                </a:cubicBezTo>
                <a:cubicBezTo>
                  <a:pt x="240397" y="196215"/>
                  <a:pt x="255001" y="203835"/>
                  <a:pt x="269607" y="212090"/>
                </a:cubicBezTo>
                <a:cubicBezTo>
                  <a:pt x="284211" y="220345"/>
                  <a:pt x="298182" y="229235"/>
                  <a:pt x="311516" y="238760"/>
                </a:cubicBezTo>
                <a:cubicBezTo>
                  <a:pt x="312786" y="254635"/>
                  <a:pt x="313422" y="271145"/>
                  <a:pt x="313422" y="288290"/>
                </a:cubicBezTo>
                <a:cubicBezTo>
                  <a:pt x="313422" y="305435"/>
                  <a:pt x="312786" y="321945"/>
                  <a:pt x="311516" y="337820"/>
                </a:cubicBezTo>
                <a:cubicBezTo>
                  <a:pt x="298182" y="346075"/>
                  <a:pt x="284211" y="354965"/>
                  <a:pt x="269607" y="363220"/>
                </a:cubicBezTo>
                <a:close/>
                <a:moveTo>
                  <a:pt x="310247" y="354330"/>
                </a:moveTo>
                <a:cubicBezTo>
                  <a:pt x="307707" y="375920"/>
                  <a:pt x="304532" y="396240"/>
                  <a:pt x="300086" y="415290"/>
                </a:cubicBezTo>
                <a:cubicBezTo>
                  <a:pt x="281672" y="409575"/>
                  <a:pt x="261986" y="402590"/>
                  <a:pt x="242301" y="393700"/>
                </a:cubicBezTo>
                <a:cubicBezTo>
                  <a:pt x="253732" y="387985"/>
                  <a:pt x="265161" y="381635"/>
                  <a:pt x="276591" y="375285"/>
                </a:cubicBezTo>
                <a:cubicBezTo>
                  <a:pt x="288022" y="368300"/>
                  <a:pt x="299451" y="361315"/>
                  <a:pt x="310247" y="354330"/>
                </a:cubicBezTo>
                <a:close/>
                <a:moveTo>
                  <a:pt x="209916" y="393700"/>
                </a:moveTo>
                <a:cubicBezTo>
                  <a:pt x="190232" y="402590"/>
                  <a:pt x="170547" y="409575"/>
                  <a:pt x="152132" y="415290"/>
                </a:cubicBezTo>
                <a:cubicBezTo>
                  <a:pt x="147686" y="396875"/>
                  <a:pt x="144511" y="375920"/>
                  <a:pt x="141972" y="354330"/>
                </a:cubicBezTo>
                <a:cubicBezTo>
                  <a:pt x="152766" y="361315"/>
                  <a:pt x="163561" y="368300"/>
                  <a:pt x="175626" y="374650"/>
                </a:cubicBezTo>
                <a:cubicBezTo>
                  <a:pt x="187057" y="381635"/>
                  <a:pt x="198486" y="387985"/>
                  <a:pt x="209916" y="393700"/>
                </a:cubicBezTo>
                <a:close/>
                <a:moveTo>
                  <a:pt x="126097" y="327025"/>
                </a:moveTo>
                <a:cubicBezTo>
                  <a:pt x="108951" y="314325"/>
                  <a:pt x="92441" y="300990"/>
                  <a:pt x="78472" y="287655"/>
                </a:cubicBezTo>
                <a:cubicBezTo>
                  <a:pt x="92441" y="274320"/>
                  <a:pt x="108951" y="260985"/>
                  <a:pt x="126097" y="248285"/>
                </a:cubicBezTo>
                <a:cubicBezTo>
                  <a:pt x="125461" y="260985"/>
                  <a:pt x="124826" y="274320"/>
                  <a:pt x="124826" y="287655"/>
                </a:cubicBezTo>
                <a:cubicBezTo>
                  <a:pt x="124826" y="300990"/>
                  <a:pt x="125461" y="314325"/>
                  <a:pt x="126097" y="327025"/>
                </a:cubicBezTo>
                <a:close/>
                <a:moveTo>
                  <a:pt x="141972" y="220980"/>
                </a:moveTo>
                <a:cubicBezTo>
                  <a:pt x="144511" y="199390"/>
                  <a:pt x="147686" y="179070"/>
                  <a:pt x="152132" y="160020"/>
                </a:cubicBezTo>
                <a:cubicBezTo>
                  <a:pt x="170547" y="165735"/>
                  <a:pt x="190232" y="172720"/>
                  <a:pt x="209916" y="181610"/>
                </a:cubicBezTo>
                <a:cubicBezTo>
                  <a:pt x="198486" y="187325"/>
                  <a:pt x="187057" y="193675"/>
                  <a:pt x="175626" y="200025"/>
                </a:cubicBezTo>
                <a:cubicBezTo>
                  <a:pt x="164197" y="207010"/>
                  <a:pt x="152766" y="213360"/>
                  <a:pt x="141972" y="220980"/>
                </a:cubicBezTo>
                <a:close/>
                <a:moveTo>
                  <a:pt x="242301" y="181610"/>
                </a:moveTo>
                <a:cubicBezTo>
                  <a:pt x="261986" y="172720"/>
                  <a:pt x="281672" y="165735"/>
                  <a:pt x="300086" y="160020"/>
                </a:cubicBezTo>
                <a:cubicBezTo>
                  <a:pt x="304532" y="179070"/>
                  <a:pt x="307707" y="199390"/>
                  <a:pt x="310247" y="220980"/>
                </a:cubicBezTo>
                <a:cubicBezTo>
                  <a:pt x="299451" y="213995"/>
                  <a:pt x="288022" y="207010"/>
                  <a:pt x="276591" y="200025"/>
                </a:cubicBezTo>
                <a:cubicBezTo>
                  <a:pt x="265161" y="193675"/>
                  <a:pt x="253732" y="187325"/>
                  <a:pt x="242301" y="181610"/>
                </a:cubicBezTo>
                <a:close/>
                <a:moveTo>
                  <a:pt x="326122" y="248285"/>
                </a:moveTo>
                <a:cubicBezTo>
                  <a:pt x="343266" y="260985"/>
                  <a:pt x="359776" y="274320"/>
                  <a:pt x="373747" y="287655"/>
                </a:cubicBezTo>
                <a:cubicBezTo>
                  <a:pt x="359776" y="300990"/>
                  <a:pt x="343266" y="314325"/>
                  <a:pt x="326122" y="327025"/>
                </a:cubicBezTo>
                <a:cubicBezTo>
                  <a:pt x="326757" y="314325"/>
                  <a:pt x="327391" y="300990"/>
                  <a:pt x="327391" y="287655"/>
                </a:cubicBezTo>
                <a:cubicBezTo>
                  <a:pt x="327391" y="274320"/>
                  <a:pt x="326757" y="260985"/>
                  <a:pt x="326122" y="248285"/>
                </a:cubicBezTo>
                <a:close/>
                <a:moveTo>
                  <a:pt x="194041" y="65405"/>
                </a:moveTo>
                <a:cubicBezTo>
                  <a:pt x="201661" y="74930"/>
                  <a:pt x="213091" y="81280"/>
                  <a:pt x="226426" y="81280"/>
                </a:cubicBezTo>
                <a:cubicBezTo>
                  <a:pt x="239761" y="81280"/>
                  <a:pt x="251191" y="74930"/>
                  <a:pt x="258811" y="65405"/>
                </a:cubicBezTo>
                <a:cubicBezTo>
                  <a:pt x="274051" y="82550"/>
                  <a:pt x="287386" y="111125"/>
                  <a:pt x="296911" y="146685"/>
                </a:cubicBezTo>
                <a:cubicBezTo>
                  <a:pt x="274686" y="153670"/>
                  <a:pt x="251191" y="162560"/>
                  <a:pt x="226426" y="173990"/>
                </a:cubicBezTo>
                <a:cubicBezTo>
                  <a:pt x="202297" y="162560"/>
                  <a:pt x="178166" y="153670"/>
                  <a:pt x="155941" y="146685"/>
                </a:cubicBezTo>
                <a:cubicBezTo>
                  <a:pt x="165466" y="110490"/>
                  <a:pt x="178801" y="81915"/>
                  <a:pt x="194041" y="65405"/>
                </a:cubicBezTo>
                <a:close/>
                <a:moveTo>
                  <a:pt x="18147" y="167640"/>
                </a:moveTo>
                <a:cubicBezTo>
                  <a:pt x="32116" y="142875"/>
                  <a:pt x="79741" y="140335"/>
                  <a:pt x="139432" y="156210"/>
                </a:cubicBezTo>
                <a:cubicBezTo>
                  <a:pt x="134351" y="179070"/>
                  <a:pt x="129907" y="203835"/>
                  <a:pt x="128001" y="230505"/>
                </a:cubicBezTo>
                <a:cubicBezTo>
                  <a:pt x="106411" y="245745"/>
                  <a:pt x="86726" y="261620"/>
                  <a:pt x="69582" y="278130"/>
                </a:cubicBezTo>
                <a:cubicBezTo>
                  <a:pt x="61326" y="269875"/>
                  <a:pt x="54341" y="261620"/>
                  <a:pt x="47357" y="254000"/>
                </a:cubicBezTo>
                <a:cubicBezTo>
                  <a:pt x="17511" y="217805"/>
                  <a:pt x="6716" y="186690"/>
                  <a:pt x="18147" y="167640"/>
                </a:cubicBezTo>
                <a:close/>
                <a:moveTo>
                  <a:pt x="18147" y="407670"/>
                </a:moveTo>
                <a:cubicBezTo>
                  <a:pt x="7351" y="388620"/>
                  <a:pt x="17511" y="357505"/>
                  <a:pt x="46722" y="321310"/>
                </a:cubicBezTo>
                <a:cubicBezTo>
                  <a:pt x="53072" y="313055"/>
                  <a:pt x="60691" y="304800"/>
                  <a:pt x="68947" y="297180"/>
                </a:cubicBezTo>
                <a:cubicBezTo>
                  <a:pt x="86091" y="313690"/>
                  <a:pt x="105776" y="329565"/>
                  <a:pt x="127366" y="344805"/>
                </a:cubicBezTo>
                <a:cubicBezTo>
                  <a:pt x="129907" y="371475"/>
                  <a:pt x="133716" y="396875"/>
                  <a:pt x="138797" y="419100"/>
                </a:cubicBezTo>
                <a:cubicBezTo>
                  <a:pt x="79107" y="434975"/>
                  <a:pt x="32116" y="432435"/>
                  <a:pt x="18147" y="407670"/>
                </a:cubicBezTo>
                <a:close/>
                <a:moveTo>
                  <a:pt x="225791" y="527685"/>
                </a:moveTo>
                <a:cubicBezTo>
                  <a:pt x="214361" y="527685"/>
                  <a:pt x="202932" y="521335"/>
                  <a:pt x="192772" y="509270"/>
                </a:cubicBezTo>
                <a:cubicBezTo>
                  <a:pt x="200391" y="501650"/>
                  <a:pt x="205472" y="491490"/>
                  <a:pt x="205472" y="480060"/>
                </a:cubicBezTo>
                <a:cubicBezTo>
                  <a:pt x="205472" y="457835"/>
                  <a:pt x="187057" y="439420"/>
                  <a:pt x="164832" y="439420"/>
                </a:cubicBezTo>
                <a:cubicBezTo>
                  <a:pt x="162926" y="439420"/>
                  <a:pt x="161022" y="439420"/>
                  <a:pt x="158482" y="440055"/>
                </a:cubicBezTo>
                <a:cubicBezTo>
                  <a:pt x="157211" y="436245"/>
                  <a:pt x="155941" y="432435"/>
                  <a:pt x="155307" y="427990"/>
                </a:cubicBezTo>
                <a:cubicBezTo>
                  <a:pt x="177532" y="421005"/>
                  <a:pt x="201026" y="412115"/>
                  <a:pt x="225791" y="400685"/>
                </a:cubicBezTo>
                <a:cubicBezTo>
                  <a:pt x="249922" y="412115"/>
                  <a:pt x="274051" y="421005"/>
                  <a:pt x="296276" y="427990"/>
                </a:cubicBezTo>
                <a:cubicBezTo>
                  <a:pt x="280401" y="488315"/>
                  <a:pt x="254366" y="527685"/>
                  <a:pt x="225791" y="527685"/>
                </a:cubicBezTo>
                <a:close/>
                <a:moveTo>
                  <a:pt x="434072" y="407670"/>
                </a:moveTo>
                <a:cubicBezTo>
                  <a:pt x="420101" y="432435"/>
                  <a:pt x="372476" y="434975"/>
                  <a:pt x="312786" y="419100"/>
                </a:cubicBezTo>
                <a:cubicBezTo>
                  <a:pt x="317866" y="396240"/>
                  <a:pt x="322311" y="371475"/>
                  <a:pt x="324216" y="344805"/>
                </a:cubicBezTo>
                <a:cubicBezTo>
                  <a:pt x="345807" y="329565"/>
                  <a:pt x="365491" y="313690"/>
                  <a:pt x="382636" y="297180"/>
                </a:cubicBezTo>
                <a:cubicBezTo>
                  <a:pt x="386447" y="300990"/>
                  <a:pt x="390257" y="304800"/>
                  <a:pt x="394066" y="308610"/>
                </a:cubicBezTo>
                <a:cubicBezTo>
                  <a:pt x="386447" y="316230"/>
                  <a:pt x="381366" y="326390"/>
                  <a:pt x="381366" y="337820"/>
                </a:cubicBezTo>
                <a:cubicBezTo>
                  <a:pt x="381366" y="360045"/>
                  <a:pt x="399782" y="378460"/>
                  <a:pt x="422007" y="378460"/>
                </a:cubicBezTo>
                <a:cubicBezTo>
                  <a:pt x="427086" y="378460"/>
                  <a:pt x="432166" y="377190"/>
                  <a:pt x="436611" y="375920"/>
                </a:cubicBezTo>
                <a:cubicBezTo>
                  <a:pt x="442326" y="387985"/>
                  <a:pt x="437882" y="401320"/>
                  <a:pt x="434072" y="407670"/>
                </a:cubicBezTo>
                <a:close/>
              </a:path>
            </a:pathLst>
          </a:custGeom>
          <a:solidFill>
            <a:srgbClr val="008CFF"/>
          </a:solid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9" name="Google Shape;979;p42"/>
          <p:cNvSpPr txBox="1"/>
          <p:nvPr/>
        </p:nvSpPr>
        <p:spPr>
          <a:xfrm>
            <a:off x="5566589" y="3839694"/>
            <a:ext cx="1281300" cy="47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Roboto"/>
                <a:ea typeface="Roboto"/>
                <a:cs typeface="Roboto"/>
                <a:sym typeface="Roboto"/>
              </a:rPr>
              <a:t>Predictive </a:t>
            </a:r>
            <a:endParaRPr b="1" i="0" sz="8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Roboto"/>
                <a:ea typeface="Roboto"/>
                <a:cs typeface="Roboto"/>
                <a:sym typeface="Roboto"/>
              </a:rPr>
              <a:t>Models</a:t>
            </a:r>
            <a:endParaRPr b="0" i="0" sz="800" u="none" cap="none" strike="noStrike">
              <a:solidFill>
                <a:srgbClr val="000000"/>
              </a:solidFill>
              <a:latin typeface="Roboto"/>
              <a:ea typeface="Roboto"/>
              <a:cs typeface="Roboto"/>
              <a:sym typeface="Roboto"/>
            </a:endParaRPr>
          </a:p>
        </p:txBody>
      </p:sp>
      <p:pic>
        <p:nvPicPr>
          <p:cNvPr descr="GitHub - apache/iceberg: Apache Iceberg" id="980" name="Google Shape;980;p42"/>
          <p:cNvPicPr preferRelativeResize="0"/>
          <p:nvPr/>
        </p:nvPicPr>
        <p:blipFill rotWithShape="1">
          <a:blip r:embed="rId4">
            <a:alphaModFix/>
          </a:blip>
          <a:srcRect b="0" l="0" r="0" t="0"/>
          <a:stretch/>
        </p:blipFill>
        <p:spPr>
          <a:xfrm>
            <a:off x="419100" y="1044719"/>
            <a:ext cx="1843051" cy="50235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43"/>
          <p:cNvSpPr txBox="1"/>
          <p:nvPr>
            <p:ph type="title"/>
          </p:nvPr>
        </p:nvSpPr>
        <p:spPr>
          <a:xfrm>
            <a:off x="419100" y="457200"/>
            <a:ext cx="8305875" cy="4176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dk1"/>
              </a:buClr>
              <a:buSzPts val="2200"/>
              <a:buFont typeface="Lato"/>
              <a:buNone/>
            </a:pPr>
            <a:r>
              <a:rPr lang="en"/>
              <a:t>LAB 3 – COMPONENTS</a:t>
            </a:r>
            <a:endParaRPr/>
          </a:p>
        </p:txBody>
      </p:sp>
      <p:grpSp>
        <p:nvGrpSpPr>
          <p:cNvPr id="987" name="Google Shape;987;p43"/>
          <p:cNvGrpSpPr/>
          <p:nvPr/>
        </p:nvGrpSpPr>
        <p:grpSpPr>
          <a:xfrm>
            <a:off x="419100" y="1825583"/>
            <a:ext cx="8305875" cy="2272043"/>
            <a:chOff x="260644" y="1702725"/>
            <a:chExt cx="8632106" cy="2361282"/>
          </a:xfrm>
        </p:grpSpPr>
        <p:sp>
          <p:nvSpPr>
            <p:cNvPr id="988" name="Google Shape;988;p43"/>
            <p:cNvSpPr/>
            <p:nvPr/>
          </p:nvSpPr>
          <p:spPr>
            <a:xfrm>
              <a:off x="260757" y="3609732"/>
              <a:ext cx="5676300" cy="454275"/>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rgbClr val="000000"/>
                  </a:solidFill>
                  <a:latin typeface="Arial"/>
                  <a:ea typeface="Arial"/>
                  <a:cs typeface="Arial"/>
                  <a:sym typeface="Arial"/>
                </a:rPr>
                <a:t>Storage</a:t>
              </a:r>
              <a:endParaRPr b="1" i="0" sz="105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HDFS | Ozone | AWS S3 | Azure ADLS Gen 2 | Google Cloud Storage | AliCloud OSS</a:t>
              </a:r>
              <a:endParaRPr b="0" i="0" sz="1050" u="none" cap="none" strike="noStrike">
                <a:solidFill>
                  <a:srgbClr val="000000"/>
                </a:solidFill>
                <a:latin typeface="Arial"/>
                <a:ea typeface="Arial"/>
                <a:cs typeface="Arial"/>
                <a:sym typeface="Arial"/>
              </a:endParaRPr>
            </a:p>
          </p:txBody>
        </p:sp>
        <p:sp>
          <p:nvSpPr>
            <p:cNvPr id="989" name="Google Shape;989;p43"/>
            <p:cNvSpPr/>
            <p:nvPr/>
          </p:nvSpPr>
          <p:spPr>
            <a:xfrm>
              <a:off x="260757" y="3077832"/>
              <a:ext cx="5676300" cy="454275"/>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rgbClr val="000000"/>
                  </a:solidFill>
                  <a:latin typeface="Arial"/>
                  <a:ea typeface="Arial"/>
                  <a:cs typeface="Arial"/>
                  <a:sym typeface="Arial"/>
                </a:rPr>
                <a:t>File Formats</a:t>
              </a:r>
              <a:endParaRPr b="1" i="0" sz="105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Parquet | AVRO | ORC | JSON</a:t>
              </a:r>
              <a:endParaRPr b="0" i="0" sz="1050" u="none" cap="none" strike="noStrike">
                <a:solidFill>
                  <a:srgbClr val="000000"/>
                </a:solidFill>
                <a:latin typeface="Arial"/>
                <a:ea typeface="Arial"/>
                <a:cs typeface="Arial"/>
                <a:sym typeface="Arial"/>
              </a:endParaRPr>
            </a:p>
          </p:txBody>
        </p:sp>
        <p:sp>
          <p:nvSpPr>
            <p:cNvPr id="990" name="Google Shape;990;p43"/>
            <p:cNvSpPr/>
            <p:nvPr/>
          </p:nvSpPr>
          <p:spPr>
            <a:xfrm>
              <a:off x="260644" y="2220975"/>
              <a:ext cx="5676300" cy="372375"/>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Metadata | Schema | Migration | Security | Governance</a:t>
              </a:r>
              <a:endParaRPr b="0" i="0" sz="1050" u="none" cap="none" strike="noStrike">
                <a:solidFill>
                  <a:srgbClr val="000000"/>
                </a:solidFill>
                <a:latin typeface="Arial"/>
                <a:ea typeface="Arial"/>
                <a:cs typeface="Arial"/>
                <a:sym typeface="Arial"/>
              </a:endParaRPr>
            </a:p>
          </p:txBody>
        </p:sp>
        <p:pic>
          <p:nvPicPr>
            <p:cNvPr id="991" name="Google Shape;991;p43"/>
            <p:cNvPicPr preferRelativeResize="0"/>
            <p:nvPr/>
          </p:nvPicPr>
          <p:blipFill rotWithShape="1">
            <a:blip r:embed="rId3">
              <a:alphaModFix/>
            </a:blip>
            <a:srcRect b="0" l="0" r="0" t="29691"/>
            <a:stretch/>
          </p:blipFill>
          <p:spPr>
            <a:xfrm>
              <a:off x="743748" y="2299106"/>
              <a:ext cx="591789" cy="216120"/>
            </a:xfrm>
            <a:prstGeom prst="rect">
              <a:avLst/>
            </a:prstGeom>
            <a:noFill/>
            <a:ln>
              <a:noFill/>
            </a:ln>
          </p:spPr>
        </p:pic>
        <p:sp>
          <p:nvSpPr>
            <p:cNvPr id="992" name="Google Shape;992;p43"/>
            <p:cNvSpPr txBox="1"/>
            <p:nvPr/>
          </p:nvSpPr>
          <p:spPr>
            <a:xfrm>
              <a:off x="6043350" y="3686813"/>
              <a:ext cx="2849400" cy="276977"/>
            </a:xfrm>
            <a:prstGeom prst="rect">
              <a:avLst/>
            </a:prstGeom>
            <a:solidFill>
              <a:srgbClr val="B4B4B4"/>
            </a:solidFill>
            <a:ln>
              <a:noFill/>
            </a:ln>
          </p:spPr>
          <p:txBody>
            <a:bodyPr anchorCtr="0" anchor="t" bIns="68550" lIns="68550" spcFirstLastPara="1" rIns="68550" wrap="square" tIns="6855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Data lake for all your data, wherever you run</a:t>
              </a:r>
              <a:endParaRPr b="0" i="0" sz="900" u="none" cap="none" strike="noStrike">
                <a:solidFill>
                  <a:srgbClr val="000000"/>
                </a:solidFill>
                <a:latin typeface="Roboto"/>
                <a:ea typeface="Roboto"/>
                <a:cs typeface="Roboto"/>
                <a:sym typeface="Roboto"/>
              </a:endParaRPr>
            </a:p>
          </p:txBody>
        </p:sp>
        <p:sp>
          <p:nvSpPr>
            <p:cNvPr id="993" name="Google Shape;993;p43"/>
            <p:cNvSpPr txBox="1"/>
            <p:nvPr/>
          </p:nvSpPr>
          <p:spPr>
            <a:xfrm>
              <a:off x="6043350" y="2705701"/>
              <a:ext cx="2849400" cy="276977"/>
            </a:xfrm>
            <a:prstGeom prst="rect">
              <a:avLst/>
            </a:prstGeom>
            <a:solidFill>
              <a:srgbClr val="B4B4B4"/>
            </a:solidFill>
            <a:ln>
              <a:noFill/>
            </a:ln>
          </p:spPr>
          <p:txBody>
            <a:bodyPr anchorCtr="0" anchor="t" bIns="68550" lIns="68550" spcFirstLastPara="1" rIns="68550" wrap="square" tIns="6855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Structured Transaction Layer</a:t>
              </a:r>
              <a:endParaRPr b="0" i="0" sz="900" u="none" cap="none" strike="noStrike">
                <a:solidFill>
                  <a:srgbClr val="000000"/>
                </a:solidFill>
                <a:latin typeface="Roboto"/>
                <a:ea typeface="Roboto"/>
                <a:cs typeface="Roboto"/>
                <a:sym typeface="Roboto"/>
              </a:endParaRPr>
            </a:p>
          </p:txBody>
        </p:sp>
        <p:sp>
          <p:nvSpPr>
            <p:cNvPr id="994" name="Google Shape;994;p43"/>
            <p:cNvSpPr txBox="1"/>
            <p:nvPr/>
          </p:nvSpPr>
          <p:spPr>
            <a:xfrm>
              <a:off x="6043350" y="2257088"/>
              <a:ext cx="2849400" cy="276977"/>
            </a:xfrm>
            <a:prstGeom prst="rect">
              <a:avLst/>
            </a:prstGeom>
            <a:solidFill>
              <a:srgbClr val="B4B4B4"/>
            </a:solidFill>
            <a:ln>
              <a:noFill/>
            </a:ln>
          </p:spPr>
          <p:txBody>
            <a:bodyPr anchorCtr="0" anchor="t" bIns="68550" lIns="68550" spcFirstLastPara="1" rIns="68550" wrap="square" tIns="6855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Security, Governance, Metadata, Performance </a:t>
              </a:r>
              <a:endParaRPr b="0" i="0" sz="900" u="none" cap="none" strike="noStrike">
                <a:solidFill>
                  <a:srgbClr val="000000"/>
                </a:solidFill>
                <a:latin typeface="Roboto"/>
                <a:ea typeface="Roboto"/>
                <a:cs typeface="Roboto"/>
                <a:sym typeface="Roboto"/>
              </a:endParaRPr>
            </a:p>
          </p:txBody>
        </p:sp>
        <p:sp>
          <p:nvSpPr>
            <p:cNvPr id="995" name="Google Shape;995;p43"/>
            <p:cNvSpPr txBox="1"/>
            <p:nvPr/>
          </p:nvSpPr>
          <p:spPr>
            <a:xfrm>
              <a:off x="6043350" y="1724588"/>
              <a:ext cx="2849400" cy="276977"/>
            </a:xfrm>
            <a:prstGeom prst="rect">
              <a:avLst/>
            </a:prstGeom>
            <a:solidFill>
              <a:srgbClr val="B4B4B4"/>
            </a:solidFill>
            <a:ln>
              <a:noFill/>
            </a:ln>
          </p:spPr>
          <p:txBody>
            <a:bodyPr anchorCtr="0" anchor="t" bIns="68550" lIns="68550" spcFirstLastPara="1" rIns="68550" wrap="square" tIns="6855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Powerful engines for multifunction analytics</a:t>
              </a:r>
              <a:endParaRPr b="0" i="0" sz="900" u="none" cap="none" strike="noStrike">
                <a:solidFill>
                  <a:srgbClr val="000000"/>
                </a:solidFill>
                <a:latin typeface="Roboto"/>
                <a:ea typeface="Roboto"/>
                <a:cs typeface="Roboto"/>
                <a:sym typeface="Roboto"/>
              </a:endParaRPr>
            </a:p>
          </p:txBody>
        </p:sp>
        <p:sp>
          <p:nvSpPr>
            <p:cNvPr id="996" name="Google Shape;996;p43"/>
            <p:cNvSpPr/>
            <p:nvPr/>
          </p:nvSpPr>
          <p:spPr>
            <a:xfrm>
              <a:off x="260749" y="1702725"/>
              <a:ext cx="1074825" cy="454275"/>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BI Tools</a:t>
              </a:r>
              <a:endParaRPr b="0" i="0" sz="1050" u="none" cap="none" strike="noStrike">
                <a:solidFill>
                  <a:srgbClr val="000000"/>
                </a:solidFill>
                <a:latin typeface="Arial"/>
                <a:ea typeface="Arial"/>
                <a:cs typeface="Arial"/>
                <a:sym typeface="Arial"/>
              </a:endParaRPr>
            </a:p>
          </p:txBody>
        </p:sp>
        <p:sp>
          <p:nvSpPr>
            <p:cNvPr id="997" name="Google Shape;997;p43"/>
            <p:cNvSpPr/>
            <p:nvPr/>
          </p:nvSpPr>
          <p:spPr>
            <a:xfrm>
              <a:off x="1411099" y="1702725"/>
              <a:ext cx="1074825" cy="454275"/>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Ad Hoc SQL</a:t>
              </a:r>
              <a:endParaRPr b="0" i="0" sz="1050" u="none" cap="none" strike="noStrike">
                <a:solidFill>
                  <a:srgbClr val="000000"/>
                </a:solidFill>
                <a:latin typeface="Arial"/>
                <a:ea typeface="Arial"/>
                <a:cs typeface="Arial"/>
                <a:sym typeface="Arial"/>
              </a:endParaRPr>
            </a:p>
          </p:txBody>
        </p:sp>
        <p:sp>
          <p:nvSpPr>
            <p:cNvPr id="998" name="Google Shape;998;p43"/>
            <p:cNvSpPr/>
            <p:nvPr/>
          </p:nvSpPr>
          <p:spPr>
            <a:xfrm>
              <a:off x="2561449" y="1702725"/>
              <a:ext cx="1074825" cy="454275"/>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Data Science</a:t>
              </a:r>
              <a:endParaRPr b="0" i="0" sz="1050" u="none" cap="none" strike="noStrike">
                <a:solidFill>
                  <a:srgbClr val="000000"/>
                </a:solidFill>
                <a:latin typeface="Arial"/>
                <a:ea typeface="Arial"/>
                <a:cs typeface="Arial"/>
                <a:sym typeface="Arial"/>
              </a:endParaRPr>
            </a:p>
          </p:txBody>
        </p:sp>
        <p:sp>
          <p:nvSpPr>
            <p:cNvPr id="999" name="Google Shape;999;p43"/>
            <p:cNvSpPr/>
            <p:nvPr/>
          </p:nvSpPr>
          <p:spPr>
            <a:xfrm>
              <a:off x="3711799" y="1702725"/>
              <a:ext cx="1074825" cy="454275"/>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Machine Learning</a:t>
              </a:r>
              <a:endParaRPr b="0" i="0" sz="1050" u="none" cap="none" strike="noStrike">
                <a:solidFill>
                  <a:srgbClr val="000000"/>
                </a:solidFill>
                <a:latin typeface="Arial"/>
                <a:ea typeface="Arial"/>
                <a:cs typeface="Arial"/>
                <a:sym typeface="Arial"/>
              </a:endParaRPr>
            </a:p>
          </p:txBody>
        </p:sp>
        <p:sp>
          <p:nvSpPr>
            <p:cNvPr id="1000" name="Google Shape;1000;p43"/>
            <p:cNvSpPr/>
            <p:nvPr/>
          </p:nvSpPr>
          <p:spPr>
            <a:xfrm>
              <a:off x="4862149" y="1702725"/>
              <a:ext cx="1074825" cy="454275"/>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Streaming Analytics</a:t>
              </a:r>
              <a:endParaRPr b="0" i="0" sz="1050" u="none" cap="none" strike="noStrike">
                <a:solidFill>
                  <a:srgbClr val="000000"/>
                </a:solidFill>
                <a:latin typeface="Arial"/>
                <a:ea typeface="Arial"/>
                <a:cs typeface="Arial"/>
                <a:sym typeface="Arial"/>
              </a:endParaRPr>
            </a:p>
          </p:txBody>
        </p:sp>
        <p:sp>
          <p:nvSpPr>
            <p:cNvPr id="1001" name="Google Shape;1001;p43"/>
            <p:cNvSpPr/>
            <p:nvPr/>
          </p:nvSpPr>
          <p:spPr>
            <a:xfrm>
              <a:off x="260748" y="2658132"/>
              <a:ext cx="2720025" cy="359775"/>
            </a:xfrm>
            <a:prstGeom prst="rect">
              <a:avLst/>
            </a:prstGeom>
            <a:solidFill>
              <a:srgbClr val="00FFFF"/>
            </a:solidFill>
            <a:ln cap="flat" cmpd="sng" w="9525">
              <a:solidFill>
                <a:srgbClr val="0000FF"/>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rgbClr val="0000FF"/>
                  </a:solidFill>
                  <a:latin typeface="Arial"/>
                  <a:ea typeface="Arial"/>
                  <a:cs typeface="Arial"/>
                  <a:sym typeface="Arial"/>
                </a:rPr>
                <a:t>Open Table Format - </a:t>
              </a:r>
              <a:r>
                <a:rPr b="0" i="0" lang="en" sz="1050" u="none" cap="none" strike="noStrike">
                  <a:solidFill>
                    <a:srgbClr val="0000FF"/>
                  </a:solidFill>
                  <a:latin typeface="Arial"/>
                  <a:ea typeface="Arial"/>
                  <a:cs typeface="Arial"/>
                  <a:sym typeface="Arial"/>
                </a:rPr>
                <a:t>Iceberg Tables</a:t>
              </a:r>
              <a:endParaRPr b="0" i="0" sz="1050" u="none" cap="none" strike="noStrike">
                <a:solidFill>
                  <a:srgbClr val="0000FF"/>
                </a:solidFill>
                <a:latin typeface="Arial"/>
                <a:ea typeface="Arial"/>
                <a:cs typeface="Arial"/>
                <a:sym typeface="Arial"/>
              </a:endParaRPr>
            </a:p>
          </p:txBody>
        </p:sp>
        <p:sp>
          <p:nvSpPr>
            <p:cNvPr id="1002" name="Google Shape;1002;p43"/>
            <p:cNvSpPr/>
            <p:nvPr/>
          </p:nvSpPr>
          <p:spPr>
            <a:xfrm>
              <a:off x="3056550" y="2655713"/>
              <a:ext cx="2880450" cy="359775"/>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rgbClr val="000000"/>
                  </a:solidFill>
                  <a:latin typeface="Arial"/>
                  <a:ea typeface="Arial"/>
                  <a:cs typeface="Arial"/>
                  <a:sym typeface="Arial"/>
                </a:rPr>
                <a:t>Open Table Format - </a:t>
              </a:r>
              <a:r>
                <a:rPr b="0" i="0" lang="en" sz="1050" u="none" cap="none" strike="noStrike">
                  <a:solidFill>
                    <a:srgbClr val="000000"/>
                  </a:solidFill>
                  <a:latin typeface="Arial"/>
                  <a:ea typeface="Arial"/>
                  <a:cs typeface="Arial"/>
                  <a:sym typeface="Arial"/>
                </a:rPr>
                <a:t>Hive ACID Tables</a:t>
              </a:r>
              <a:endParaRPr b="0" i="0" sz="1050" u="none" cap="none" strike="noStrike">
                <a:solidFill>
                  <a:srgbClr val="000000"/>
                </a:solidFill>
                <a:latin typeface="Arial"/>
                <a:ea typeface="Arial"/>
                <a:cs typeface="Arial"/>
                <a:sym typeface="Arial"/>
              </a:endParaRPr>
            </a:p>
          </p:txBody>
        </p:sp>
      </p:grpSp>
      <p:sp>
        <p:nvSpPr>
          <p:cNvPr id="1003" name="Google Shape;1003;p43"/>
          <p:cNvSpPr txBox="1"/>
          <p:nvPr/>
        </p:nvSpPr>
        <p:spPr>
          <a:xfrm>
            <a:off x="6320316" y="4319494"/>
            <a:ext cx="2013300" cy="161775"/>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Clr>
                <a:srgbClr val="000000"/>
              </a:buClr>
              <a:buSzPts val="675"/>
              <a:buFont typeface="Arial"/>
              <a:buNone/>
            </a:pPr>
            <a:r>
              <a:rPr b="0" i="0" lang="en" sz="675" u="none" cap="none" strike="noStrike">
                <a:solidFill>
                  <a:srgbClr val="000000"/>
                </a:solidFill>
                <a:latin typeface="Roboto"/>
                <a:ea typeface="Roboto"/>
                <a:cs typeface="Roboto"/>
                <a:sym typeface="Roboto"/>
              </a:rPr>
              <a:t>* JSON is not supported by iceberg</a:t>
            </a:r>
            <a:endParaRPr b="0" i="0" sz="675" u="none" cap="none" strike="noStrike">
              <a:solidFill>
                <a:srgbClr val="000000"/>
              </a:solidFill>
              <a:latin typeface="Roboto"/>
              <a:ea typeface="Roboto"/>
              <a:cs typeface="Roboto"/>
              <a:sym typeface="Roboto"/>
            </a:endParaRPr>
          </a:p>
        </p:txBody>
      </p:sp>
      <p:pic>
        <p:nvPicPr>
          <p:cNvPr descr="GitHub - apache/iceberg: Apache Iceberg" id="1004" name="Google Shape;1004;p43"/>
          <p:cNvPicPr preferRelativeResize="0"/>
          <p:nvPr/>
        </p:nvPicPr>
        <p:blipFill rotWithShape="1">
          <a:blip r:embed="rId4">
            <a:alphaModFix/>
          </a:blip>
          <a:srcRect b="0" l="0" r="0" t="0"/>
          <a:stretch/>
        </p:blipFill>
        <p:spPr>
          <a:xfrm>
            <a:off x="419100" y="1044719"/>
            <a:ext cx="1843051" cy="50235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47"/>
          <p:cNvSpPr txBox="1"/>
          <p:nvPr/>
        </p:nvSpPr>
        <p:spPr>
          <a:xfrm>
            <a:off x="1587880" y="83429"/>
            <a:ext cx="6792034" cy="2985433"/>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E6E6E6"/>
              </a:buClr>
              <a:buSzPts val="9700"/>
              <a:buFont typeface="Arial"/>
              <a:buNone/>
            </a:pPr>
            <a:r>
              <a:rPr b="1" i="0" lang="en" sz="9700" u="none" cap="none" strike="noStrike">
                <a:solidFill>
                  <a:schemeClr val="lt1"/>
                </a:solidFill>
                <a:latin typeface="Calibri"/>
                <a:ea typeface="Calibri"/>
                <a:cs typeface="Calibri"/>
                <a:sym typeface="Calibri"/>
              </a:rPr>
              <a:t>LAB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E6E6E6"/>
              </a:buClr>
              <a:buSzPts val="9700"/>
              <a:buFont typeface="Arial"/>
              <a:buNone/>
            </a:pPr>
            <a:r>
              <a:rPr b="1" i="0" lang="en" sz="9700" u="none" cap="none" strike="noStrike">
                <a:solidFill>
                  <a:schemeClr val="lt1"/>
                </a:solidFill>
                <a:latin typeface="Calibri"/>
                <a:ea typeface="Calibri"/>
                <a:cs typeface="Calibri"/>
                <a:sym typeface="Calibri"/>
              </a:rPr>
              <a:t>4</a:t>
            </a:r>
            <a:endParaRPr b="1" i="0" sz="97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48"/>
          <p:cNvSpPr/>
          <p:nvPr/>
        </p:nvSpPr>
        <p:spPr>
          <a:xfrm>
            <a:off x="4589262" y="2257735"/>
            <a:ext cx="1749150" cy="691173"/>
          </a:xfrm>
          <a:custGeom>
            <a:rect b="b" l="l" r="r" t="t"/>
            <a:pathLst>
              <a:path extrusionOk="0" h="28620" w="69239">
                <a:moveTo>
                  <a:pt x="0" y="28620"/>
                </a:moveTo>
                <a:cubicBezTo>
                  <a:pt x="22411" y="28787"/>
                  <a:pt x="42647" y="-899"/>
                  <a:pt x="69239" y="21"/>
                </a:cubicBezTo>
              </a:path>
            </a:pathLst>
          </a:cu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48"/>
          <p:cNvSpPr/>
          <p:nvPr/>
        </p:nvSpPr>
        <p:spPr>
          <a:xfrm>
            <a:off x="2941540" y="2234020"/>
            <a:ext cx="1647722" cy="714888"/>
          </a:xfrm>
          <a:custGeom>
            <a:rect b="b" l="l" r="r" t="t"/>
            <a:pathLst>
              <a:path extrusionOk="0" h="29602" w="65224">
                <a:moveTo>
                  <a:pt x="0" y="0"/>
                </a:moveTo>
                <a:cubicBezTo>
                  <a:pt x="22912" y="167"/>
                  <a:pt x="42814" y="29435"/>
                  <a:pt x="65224" y="29602"/>
                </a:cubicBezTo>
              </a:path>
            </a:pathLst>
          </a:cu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48"/>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ANALYTICS ACROSS THE DATA LIFECYCLE</a:t>
            </a:r>
            <a:endParaRPr/>
          </a:p>
        </p:txBody>
      </p:sp>
      <p:sp>
        <p:nvSpPr>
          <p:cNvPr id="1019" name="Google Shape;1019;p48"/>
          <p:cNvSpPr/>
          <p:nvPr/>
        </p:nvSpPr>
        <p:spPr>
          <a:xfrm>
            <a:off x="1116349" y="2233995"/>
            <a:ext cx="1825191" cy="690665"/>
          </a:xfrm>
          <a:custGeom>
            <a:rect b="b" l="l" r="r" t="t"/>
            <a:pathLst>
              <a:path extrusionOk="0" h="28599" w="72249">
                <a:moveTo>
                  <a:pt x="0" y="28599"/>
                </a:moveTo>
                <a:cubicBezTo>
                  <a:pt x="12042" y="23833"/>
                  <a:pt x="49337" y="-166"/>
                  <a:pt x="72249" y="1"/>
                </a:cubicBezTo>
              </a:path>
            </a:pathLst>
          </a:cu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48"/>
          <p:cNvSpPr/>
          <p:nvPr/>
        </p:nvSpPr>
        <p:spPr>
          <a:xfrm>
            <a:off x="439550" y="1302312"/>
            <a:ext cx="1371600" cy="1371600"/>
          </a:xfrm>
          <a:prstGeom prst="donut">
            <a:avLst>
              <a:gd fmla="val 11297" name="adj"/>
            </a:avLst>
          </a:prstGeom>
          <a:solidFill>
            <a:srgbClr val="FF830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1021" name="Google Shape;1021;p48"/>
          <p:cNvSpPr/>
          <p:nvPr/>
        </p:nvSpPr>
        <p:spPr>
          <a:xfrm>
            <a:off x="3886200" y="1302299"/>
            <a:ext cx="1371600" cy="1371600"/>
          </a:xfrm>
          <a:prstGeom prst="donut">
            <a:avLst>
              <a:gd fmla="val 11297" name="adj"/>
            </a:avLst>
          </a:prstGeom>
          <a:solidFill>
            <a:srgbClr val="008C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1022" name="Google Shape;1022;p48"/>
          <p:cNvSpPr/>
          <p:nvPr/>
        </p:nvSpPr>
        <p:spPr>
          <a:xfrm>
            <a:off x="2207850" y="2525737"/>
            <a:ext cx="1371600" cy="1371600"/>
          </a:xfrm>
          <a:prstGeom prst="donut">
            <a:avLst>
              <a:gd fmla="val 11297" name="adj"/>
            </a:avLst>
          </a:prstGeom>
          <a:solidFill>
            <a:srgbClr val="00A3A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1023" name="Google Shape;1023;p48"/>
          <p:cNvSpPr/>
          <p:nvPr/>
        </p:nvSpPr>
        <p:spPr>
          <a:xfrm>
            <a:off x="5625325" y="2525737"/>
            <a:ext cx="1371600" cy="1371600"/>
          </a:xfrm>
          <a:prstGeom prst="donut">
            <a:avLst>
              <a:gd fmla="val 11297" name="adj"/>
            </a:avLst>
          </a:prstGeom>
          <a:solidFill>
            <a:srgbClr val="92D050"/>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1024" name="Google Shape;1024;p48"/>
          <p:cNvSpPr/>
          <p:nvPr/>
        </p:nvSpPr>
        <p:spPr>
          <a:xfrm>
            <a:off x="7382100" y="1302312"/>
            <a:ext cx="1371600" cy="1371600"/>
          </a:xfrm>
          <a:prstGeom prst="donut">
            <a:avLst>
              <a:gd fmla="val 1129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1025" name="Google Shape;1025;p48"/>
          <p:cNvSpPr/>
          <p:nvPr/>
        </p:nvSpPr>
        <p:spPr>
          <a:xfrm>
            <a:off x="523277" y="3196262"/>
            <a:ext cx="1204146" cy="417582"/>
          </a:xfrm>
          <a:prstGeom prst="flowChartTerminato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1000"/>
              <a:buFont typeface="Roboto Light"/>
              <a:buNone/>
            </a:pPr>
            <a:r>
              <a:rPr b="0" i="0" lang="en" sz="1000" u="none" cap="none" strike="noStrike">
                <a:solidFill>
                  <a:schemeClr val="accent1"/>
                </a:solidFill>
                <a:latin typeface="Roboto Light"/>
                <a:ea typeface="Roboto Light"/>
                <a:cs typeface="Roboto Light"/>
                <a:sym typeface="Roboto Light"/>
              </a:rPr>
              <a:t>DATA FLOW</a:t>
            </a:r>
            <a:endParaRPr b="0" i="0" sz="1000" u="none" cap="none" strike="noStrike">
              <a:solidFill>
                <a:schemeClr val="accent1"/>
              </a:solidFill>
              <a:latin typeface="Roboto Light"/>
              <a:ea typeface="Roboto Light"/>
              <a:cs typeface="Roboto Light"/>
              <a:sym typeface="Roboto Light"/>
            </a:endParaRPr>
          </a:p>
        </p:txBody>
      </p:sp>
      <p:sp>
        <p:nvSpPr>
          <p:cNvPr id="1026" name="Google Shape;1026;p48"/>
          <p:cNvSpPr/>
          <p:nvPr/>
        </p:nvSpPr>
        <p:spPr>
          <a:xfrm>
            <a:off x="2291577" y="1557687"/>
            <a:ext cx="1204146" cy="417582"/>
          </a:xfrm>
          <a:prstGeom prst="flowChartTerminator">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1000"/>
              <a:buFont typeface="Roboto Light"/>
              <a:buNone/>
            </a:pPr>
            <a:r>
              <a:rPr b="0" i="0" lang="en" sz="1000" u="none" cap="none" strike="noStrike">
                <a:solidFill>
                  <a:schemeClr val="accent2"/>
                </a:solidFill>
                <a:latin typeface="Roboto Light"/>
                <a:ea typeface="Roboto Light"/>
                <a:cs typeface="Roboto Light"/>
                <a:sym typeface="Roboto Light"/>
              </a:rPr>
              <a:t>DATA ENGINEERING</a:t>
            </a:r>
            <a:endParaRPr b="0" i="0" sz="1000" u="none" cap="none" strike="noStrike">
              <a:solidFill>
                <a:schemeClr val="accent2"/>
              </a:solidFill>
              <a:latin typeface="Roboto Light"/>
              <a:ea typeface="Roboto Light"/>
              <a:cs typeface="Roboto Light"/>
              <a:sym typeface="Roboto Light"/>
            </a:endParaRPr>
          </a:p>
        </p:txBody>
      </p:sp>
      <p:sp>
        <p:nvSpPr>
          <p:cNvPr id="1027" name="Google Shape;1027;p48"/>
          <p:cNvSpPr/>
          <p:nvPr/>
        </p:nvSpPr>
        <p:spPr>
          <a:xfrm>
            <a:off x="3969927" y="3196262"/>
            <a:ext cx="1204146" cy="417582"/>
          </a:xfrm>
          <a:prstGeom prst="flowChartTerminator">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3"/>
              </a:buClr>
              <a:buSzPts val="1000"/>
              <a:buFont typeface="Roboto Light"/>
              <a:buNone/>
            </a:pPr>
            <a:r>
              <a:rPr b="0" i="0" lang="en" sz="1000" u="none" cap="none" strike="noStrike">
                <a:solidFill>
                  <a:schemeClr val="accent3"/>
                </a:solidFill>
                <a:latin typeface="Roboto Light"/>
                <a:ea typeface="Roboto Light"/>
                <a:cs typeface="Roboto Light"/>
                <a:sym typeface="Roboto Light"/>
              </a:rPr>
              <a:t>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accent3"/>
              </a:buClr>
              <a:buSzPts val="1000"/>
              <a:buFont typeface="Roboto Light"/>
              <a:buNone/>
            </a:pPr>
            <a:r>
              <a:rPr b="0" i="0" lang="en" sz="1000" u="none" cap="none" strike="noStrike">
                <a:solidFill>
                  <a:schemeClr val="accent3"/>
                </a:solidFill>
                <a:latin typeface="Roboto Light"/>
                <a:ea typeface="Roboto Light"/>
                <a:cs typeface="Roboto Light"/>
                <a:sym typeface="Roboto Light"/>
              </a:rPr>
              <a:t>WAREHOUSE</a:t>
            </a:r>
            <a:endParaRPr b="0" i="0" sz="1400" u="none" cap="none" strike="noStrike">
              <a:solidFill>
                <a:srgbClr val="000000"/>
              </a:solidFill>
              <a:latin typeface="Arial"/>
              <a:ea typeface="Arial"/>
              <a:cs typeface="Arial"/>
              <a:sym typeface="Arial"/>
            </a:endParaRPr>
          </a:p>
        </p:txBody>
      </p:sp>
      <p:sp>
        <p:nvSpPr>
          <p:cNvPr id="1028" name="Google Shape;1028;p48"/>
          <p:cNvSpPr/>
          <p:nvPr/>
        </p:nvSpPr>
        <p:spPr>
          <a:xfrm>
            <a:off x="5709052" y="1557687"/>
            <a:ext cx="1204146" cy="417582"/>
          </a:xfrm>
          <a:prstGeom prst="flowChartTerminator">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1000"/>
              <a:buFont typeface="Roboto Light"/>
              <a:buNone/>
            </a:pPr>
            <a:r>
              <a:rPr b="0" i="0" lang="en" sz="1000" u="none" cap="none" strike="noStrike">
                <a:solidFill>
                  <a:schemeClr val="accent4"/>
                </a:solidFill>
                <a:latin typeface="Roboto Light"/>
                <a:ea typeface="Roboto Light"/>
                <a:cs typeface="Roboto Light"/>
                <a:sym typeface="Roboto Light"/>
              </a:rPr>
              <a:t>MACHINE LEARNING</a:t>
            </a:r>
            <a:endParaRPr b="0" i="0" sz="1000" u="none" cap="none" strike="noStrike">
              <a:solidFill>
                <a:schemeClr val="accent4"/>
              </a:solidFill>
              <a:latin typeface="Roboto Light"/>
              <a:ea typeface="Roboto Light"/>
              <a:cs typeface="Roboto Light"/>
              <a:sym typeface="Roboto Light"/>
            </a:endParaRPr>
          </a:p>
        </p:txBody>
      </p:sp>
      <p:sp>
        <p:nvSpPr>
          <p:cNvPr id="1029" name="Google Shape;1029;p48"/>
          <p:cNvSpPr/>
          <p:nvPr/>
        </p:nvSpPr>
        <p:spPr>
          <a:xfrm>
            <a:off x="7465827" y="3238212"/>
            <a:ext cx="1204146" cy="417582"/>
          </a:xfrm>
          <a:prstGeom prst="flowChartTerminato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5"/>
                </a:solidFill>
                <a:latin typeface="Roboto Light"/>
                <a:ea typeface="Roboto Light"/>
                <a:cs typeface="Roboto Light"/>
                <a:sym typeface="Roboto Light"/>
              </a:rPr>
              <a:t>DATA VISUALIZATION</a:t>
            </a:r>
            <a:endParaRPr b="0" i="0" sz="1400" u="none" cap="none" strike="noStrike">
              <a:solidFill>
                <a:srgbClr val="000000"/>
              </a:solidFill>
              <a:latin typeface="Arial"/>
              <a:ea typeface="Arial"/>
              <a:cs typeface="Arial"/>
              <a:sym typeface="Arial"/>
            </a:endParaRPr>
          </a:p>
        </p:txBody>
      </p:sp>
      <p:sp>
        <p:nvSpPr>
          <p:cNvPr id="1030" name="Google Shape;1030;p48"/>
          <p:cNvSpPr txBox="1"/>
          <p:nvPr/>
        </p:nvSpPr>
        <p:spPr>
          <a:xfrm>
            <a:off x="711650" y="1765952"/>
            <a:ext cx="8274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1"/>
                </a:solidFill>
                <a:latin typeface="Roboto"/>
                <a:ea typeface="Roboto"/>
                <a:cs typeface="Roboto"/>
                <a:sym typeface="Roboto"/>
              </a:rPr>
              <a:t>INGEST</a:t>
            </a:r>
            <a:endParaRPr b="0" i="0" sz="1400" u="none" cap="none" strike="noStrike">
              <a:solidFill>
                <a:schemeClr val="accent1"/>
              </a:solidFill>
              <a:latin typeface="Roboto"/>
              <a:ea typeface="Roboto"/>
              <a:cs typeface="Roboto"/>
              <a:sym typeface="Roboto"/>
            </a:endParaRPr>
          </a:p>
        </p:txBody>
      </p:sp>
      <p:sp>
        <p:nvSpPr>
          <p:cNvPr id="1031" name="Google Shape;1031;p48"/>
          <p:cNvSpPr txBox="1"/>
          <p:nvPr/>
        </p:nvSpPr>
        <p:spPr>
          <a:xfrm>
            <a:off x="2423600" y="3012452"/>
            <a:ext cx="9573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2"/>
                </a:solidFill>
                <a:latin typeface="Roboto"/>
                <a:ea typeface="Roboto"/>
                <a:cs typeface="Roboto"/>
                <a:sym typeface="Roboto"/>
              </a:rPr>
              <a:t>PREPARE</a:t>
            </a:r>
            <a:endParaRPr b="0" i="0" sz="1400" u="none" cap="none" strike="noStrike">
              <a:solidFill>
                <a:schemeClr val="accent2"/>
              </a:solidFill>
              <a:latin typeface="Roboto"/>
              <a:ea typeface="Roboto"/>
              <a:cs typeface="Roboto"/>
              <a:sym typeface="Roboto"/>
            </a:endParaRPr>
          </a:p>
        </p:txBody>
      </p:sp>
      <p:sp>
        <p:nvSpPr>
          <p:cNvPr id="1032" name="Google Shape;1032;p48"/>
          <p:cNvSpPr txBox="1"/>
          <p:nvPr/>
        </p:nvSpPr>
        <p:spPr>
          <a:xfrm>
            <a:off x="4093350" y="1765952"/>
            <a:ext cx="9573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3"/>
                </a:solidFill>
                <a:latin typeface="Roboto"/>
                <a:ea typeface="Roboto"/>
                <a:cs typeface="Roboto"/>
                <a:sym typeface="Roboto"/>
              </a:rPr>
              <a:t>ANALYZE</a:t>
            </a:r>
            <a:endParaRPr b="0" i="0" sz="1400" u="none" cap="none" strike="noStrike">
              <a:solidFill>
                <a:schemeClr val="accent3"/>
              </a:solidFill>
              <a:latin typeface="Roboto"/>
              <a:ea typeface="Roboto"/>
              <a:cs typeface="Roboto"/>
              <a:sym typeface="Roboto"/>
            </a:endParaRPr>
          </a:p>
        </p:txBody>
      </p:sp>
      <p:sp>
        <p:nvSpPr>
          <p:cNvPr id="1033" name="Google Shape;1033;p48"/>
          <p:cNvSpPr txBox="1"/>
          <p:nvPr/>
        </p:nvSpPr>
        <p:spPr>
          <a:xfrm>
            <a:off x="5863913" y="3005852"/>
            <a:ext cx="8982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4"/>
                </a:solidFill>
                <a:latin typeface="Roboto"/>
                <a:ea typeface="Roboto"/>
                <a:cs typeface="Roboto"/>
                <a:sym typeface="Roboto"/>
              </a:rPr>
              <a:t>PREDICT</a:t>
            </a:r>
            <a:endParaRPr b="0" i="0" sz="1400" u="none" cap="none" strike="noStrike">
              <a:solidFill>
                <a:schemeClr val="accent4"/>
              </a:solidFill>
              <a:latin typeface="Roboto"/>
              <a:ea typeface="Roboto"/>
              <a:cs typeface="Roboto"/>
              <a:sym typeface="Roboto"/>
            </a:endParaRPr>
          </a:p>
        </p:txBody>
      </p:sp>
      <p:sp>
        <p:nvSpPr>
          <p:cNvPr id="1034" name="Google Shape;1034;p48"/>
          <p:cNvSpPr txBox="1"/>
          <p:nvPr/>
        </p:nvSpPr>
        <p:spPr>
          <a:xfrm>
            <a:off x="7633650" y="1789202"/>
            <a:ext cx="8982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accent5"/>
                </a:solidFill>
                <a:latin typeface="Roboto"/>
                <a:ea typeface="Roboto"/>
                <a:cs typeface="Roboto"/>
                <a:sym typeface="Roboto"/>
              </a:rPr>
              <a:t>PUBLISH</a:t>
            </a:r>
            <a:endParaRPr b="0" i="0" sz="1400" u="none" cap="none" strike="noStrike">
              <a:solidFill>
                <a:schemeClr val="accent5"/>
              </a:solidFill>
              <a:latin typeface="Roboto"/>
              <a:ea typeface="Roboto"/>
              <a:cs typeface="Roboto"/>
              <a:sym typeface="Roboto"/>
            </a:endParaRPr>
          </a:p>
        </p:txBody>
      </p:sp>
      <p:sp>
        <p:nvSpPr>
          <p:cNvPr id="1035" name="Google Shape;1035;p48"/>
          <p:cNvSpPr txBox="1"/>
          <p:nvPr/>
        </p:nvSpPr>
        <p:spPr>
          <a:xfrm>
            <a:off x="855650" y="2691012"/>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400"/>
              <a:buFont typeface="Roboto"/>
              <a:buNone/>
            </a:pPr>
            <a:r>
              <a:rPr b="0" i="0" lang="en" sz="2400" u="none" cap="none" strike="noStrike">
                <a:solidFill>
                  <a:schemeClr val="accent1"/>
                </a:solidFill>
                <a:latin typeface="Roboto"/>
                <a:ea typeface="Roboto"/>
                <a:cs typeface="Roboto"/>
                <a:sym typeface="Roboto"/>
              </a:rPr>
              <a:t>01</a:t>
            </a:r>
            <a:endParaRPr b="0" i="0" sz="2400" u="none" cap="none" strike="noStrike">
              <a:solidFill>
                <a:schemeClr val="accent1"/>
              </a:solidFill>
              <a:latin typeface="Roboto"/>
              <a:ea typeface="Roboto"/>
              <a:cs typeface="Roboto"/>
              <a:sym typeface="Roboto"/>
            </a:endParaRPr>
          </a:p>
        </p:txBody>
      </p:sp>
      <p:sp>
        <p:nvSpPr>
          <p:cNvPr id="1036" name="Google Shape;1036;p48"/>
          <p:cNvSpPr txBox="1"/>
          <p:nvPr/>
        </p:nvSpPr>
        <p:spPr>
          <a:xfrm>
            <a:off x="4302300" y="2691012"/>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3"/>
              </a:buClr>
              <a:buSzPts val="2400"/>
              <a:buFont typeface="Roboto"/>
              <a:buNone/>
            </a:pPr>
            <a:r>
              <a:rPr b="0" i="0" lang="en" sz="2400" u="none" cap="none" strike="noStrike">
                <a:solidFill>
                  <a:schemeClr val="accent3"/>
                </a:solidFill>
                <a:latin typeface="Roboto"/>
                <a:ea typeface="Roboto"/>
                <a:cs typeface="Roboto"/>
                <a:sym typeface="Roboto"/>
              </a:rPr>
              <a:t>03</a:t>
            </a:r>
            <a:endParaRPr b="0" i="0" sz="2400" u="none" cap="none" strike="noStrike">
              <a:solidFill>
                <a:schemeClr val="accent3"/>
              </a:solidFill>
              <a:latin typeface="Roboto"/>
              <a:ea typeface="Roboto"/>
              <a:cs typeface="Roboto"/>
              <a:sym typeface="Roboto"/>
            </a:endParaRPr>
          </a:p>
        </p:txBody>
      </p:sp>
      <p:sp>
        <p:nvSpPr>
          <p:cNvPr id="1037" name="Google Shape;1037;p48"/>
          <p:cNvSpPr txBox="1"/>
          <p:nvPr/>
        </p:nvSpPr>
        <p:spPr>
          <a:xfrm>
            <a:off x="6041425" y="2054905"/>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2400"/>
              <a:buFont typeface="Roboto"/>
              <a:buNone/>
            </a:pPr>
            <a:r>
              <a:rPr b="0" i="0" lang="en" sz="2400" u="none" cap="none" strike="noStrike">
                <a:solidFill>
                  <a:schemeClr val="accent4"/>
                </a:solidFill>
                <a:latin typeface="Roboto"/>
                <a:ea typeface="Roboto"/>
                <a:cs typeface="Roboto"/>
                <a:sym typeface="Roboto"/>
              </a:rPr>
              <a:t>04</a:t>
            </a:r>
            <a:endParaRPr b="0" i="0" sz="2400" u="none" cap="none" strike="noStrike">
              <a:solidFill>
                <a:schemeClr val="accent4"/>
              </a:solidFill>
              <a:latin typeface="Roboto"/>
              <a:ea typeface="Roboto"/>
              <a:cs typeface="Roboto"/>
              <a:sym typeface="Roboto"/>
            </a:endParaRPr>
          </a:p>
        </p:txBody>
      </p:sp>
      <p:sp>
        <p:nvSpPr>
          <p:cNvPr id="1038" name="Google Shape;1038;p48"/>
          <p:cNvSpPr txBox="1"/>
          <p:nvPr/>
        </p:nvSpPr>
        <p:spPr>
          <a:xfrm>
            <a:off x="7798063" y="2691012"/>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2400"/>
              <a:buFont typeface="Roboto"/>
              <a:buNone/>
            </a:pPr>
            <a:r>
              <a:rPr b="0" i="0" lang="en" sz="2400" u="none" cap="none" strike="noStrike">
                <a:solidFill>
                  <a:schemeClr val="accent5"/>
                </a:solidFill>
                <a:latin typeface="Roboto"/>
                <a:ea typeface="Roboto"/>
                <a:cs typeface="Roboto"/>
                <a:sym typeface="Roboto"/>
              </a:rPr>
              <a:t>05</a:t>
            </a:r>
            <a:endParaRPr b="0" i="0" sz="2400" u="none" cap="none" strike="noStrike">
              <a:solidFill>
                <a:schemeClr val="accent5"/>
              </a:solidFill>
              <a:latin typeface="Roboto"/>
              <a:ea typeface="Roboto"/>
              <a:cs typeface="Roboto"/>
              <a:sym typeface="Roboto"/>
            </a:endParaRPr>
          </a:p>
        </p:txBody>
      </p:sp>
      <p:sp>
        <p:nvSpPr>
          <p:cNvPr id="1039" name="Google Shape;1039;p48"/>
          <p:cNvSpPr txBox="1"/>
          <p:nvPr/>
        </p:nvSpPr>
        <p:spPr>
          <a:xfrm>
            <a:off x="2623950" y="2041705"/>
            <a:ext cx="539400" cy="417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2400"/>
              <a:buFont typeface="Roboto"/>
              <a:buNone/>
            </a:pPr>
            <a:r>
              <a:rPr b="0" i="0" lang="en" sz="2400" u="none" cap="none" strike="noStrike">
                <a:solidFill>
                  <a:schemeClr val="accent2"/>
                </a:solidFill>
                <a:latin typeface="Roboto"/>
                <a:ea typeface="Roboto"/>
                <a:cs typeface="Roboto"/>
                <a:sym typeface="Roboto"/>
              </a:rPr>
              <a:t>02</a:t>
            </a:r>
            <a:endParaRPr b="0" i="0" sz="2400" u="none" cap="none" strike="noStrike">
              <a:solidFill>
                <a:schemeClr val="accent2"/>
              </a:solidFill>
              <a:latin typeface="Roboto"/>
              <a:ea typeface="Roboto"/>
              <a:cs typeface="Roboto"/>
              <a:sym typeface="Roboto"/>
            </a:endParaRPr>
          </a:p>
        </p:txBody>
      </p:sp>
      <p:grpSp>
        <p:nvGrpSpPr>
          <p:cNvPr id="1040" name="Google Shape;1040;p48"/>
          <p:cNvGrpSpPr/>
          <p:nvPr/>
        </p:nvGrpSpPr>
        <p:grpSpPr>
          <a:xfrm>
            <a:off x="1078496" y="4087939"/>
            <a:ext cx="7068004" cy="457200"/>
            <a:chOff x="1078496" y="4087939"/>
            <a:chExt cx="7068004" cy="457200"/>
          </a:xfrm>
        </p:grpSpPr>
        <p:sp>
          <p:nvSpPr>
            <p:cNvPr id="1041" name="Google Shape;1041;p48"/>
            <p:cNvSpPr txBox="1"/>
            <p:nvPr/>
          </p:nvSpPr>
          <p:spPr>
            <a:xfrm>
              <a:off x="1954800" y="4107744"/>
              <a:ext cx="6191700" cy="4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E6E6E6"/>
                </a:buClr>
                <a:buSzPts val="1400"/>
                <a:buFont typeface="Roboto"/>
                <a:buNone/>
              </a:pPr>
              <a:r>
                <a:rPr b="0" i="0" lang="en" sz="1400" u="none" cap="none" strike="noStrike">
                  <a:solidFill>
                    <a:schemeClr val="dk1"/>
                  </a:solidFill>
                  <a:latin typeface="Roboto"/>
                  <a:ea typeface="Roboto"/>
                  <a:cs typeface="Roboto"/>
                  <a:sym typeface="Roboto"/>
                </a:rPr>
                <a:t>SECURITY  |  GOVERNANCE  |  LINEAGE  |  MANAGEMENT  |  AUTOMATION</a:t>
              </a:r>
              <a:endParaRPr b="0" i="0" sz="1400" u="none" cap="none" strike="noStrike">
                <a:solidFill>
                  <a:schemeClr val="dk1"/>
                </a:solidFill>
                <a:latin typeface="Roboto"/>
                <a:ea typeface="Roboto"/>
                <a:cs typeface="Roboto"/>
                <a:sym typeface="Roboto"/>
              </a:endParaRPr>
            </a:p>
          </p:txBody>
        </p:sp>
        <p:pic>
          <p:nvPicPr>
            <p:cNvPr id="1042" name="Google Shape;1042;p48"/>
            <p:cNvPicPr preferRelativeResize="0"/>
            <p:nvPr/>
          </p:nvPicPr>
          <p:blipFill rotWithShape="1">
            <a:blip r:embed="rId3">
              <a:alphaModFix/>
            </a:blip>
            <a:srcRect b="0" l="0" r="0" t="0"/>
            <a:stretch/>
          </p:blipFill>
          <p:spPr>
            <a:xfrm>
              <a:off x="1078496" y="4087939"/>
              <a:ext cx="876301" cy="45720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49"/>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dk1"/>
              </a:buClr>
              <a:buSzPts val="2200"/>
              <a:buFont typeface="Lato"/>
              <a:buNone/>
            </a:pPr>
            <a:r>
              <a:rPr lang="en"/>
              <a:t>LAB 4 – OVERVIEW </a:t>
            </a:r>
            <a:endParaRPr/>
          </a:p>
        </p:txBody>
      </p:sp>
      <p:sp>
        <p:nvSpPr>
          <p:cNvPr id="1048" name="Google Shape;1048;p49"/>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p>
            <a:pPr indent="-228600" lvl="0" marL="457200" rtl="0" algn="l">
              <a:lnSpc>
                <a:spcPct val="100000"/>
              </a:lnSpc>
              <a:spcBef>
                <a:spcPts val="450"/>
              </a:spcBef>
              <a:spcAft>
                <a:spcPts val="0"/>
              </a:spcAft>
              <a:buSzPts val="1280"/>
              <a:buNone/>
            </a:pPr>
            <a:r>
              <a:t/>
            </a:r>
            <a:endParaRPr/>
          </a:p>
        </p:txBody>
      </p:sp>
      <p:sp>
        <p:nvSpPr>
          <p:cNvPr id="1049" name="Google Shape;1049;p49"/>
          <p:cNvSpPr txBox="1"/>
          <p:nvPr>
            <p:ph idx="2" type="body"/>
          </p:nvPr>
        </p:nvSpPr>
        <p:spPr>
          <a:xfrm>
            <a:off x="419099" y="1262100"/>
            <a:ext cx="8305800" cy="3267871"/>
          </a:xfrm>
          <a:prstGeom prst="rect">
            <a:avLst/>
          </a:prstGeom>
          <a:noFill/>
          <a:ln>
            <a:noFill/>
          </a:ln>
        </p:spPr>
        <p:txBody>
          <a:bodyPr anchorCtr="0" anchor="t" bIns="45700" lIns="91425" spcFirstLastPara="1" rIns="91425" wrap="square" tIns="45700">
            <a:noAutofit/>
          </a:bodyPr>
          <a:lstStyle/>
          <a:p>
            <a:pPr indent="-320040" lvl="0" marL="457200" rtl="0" algn="l">
              <a:lnSpc>
                <a:spcPct val="100000"/>
              </a:lnSpc>
              <a:spcBef>
                <a:spcPts val="450"/>
              </a:spcBef>
              <a:spcAft>
                <a:spcPts val="0"/>
              </a:spcAft>
              <a:buClr>
                <a:srgbClr val="BFBFBF"/>
              </a:buClr>
              <a:buSzPts val="1440"/>
              <a:buChar char="•"/>
            </a:pPr>
            <a:r>
              <a:rPr lang="en"/>
              <a:t>CML tour</a:t>
            </a:r>
            <a:endParaRPr/>
          </a:p>
          <a:p>
            <a:pPr indent="-320040" lvl="0" marL="457200" rtl="0" algn="l">
              <a:lnSpc>
                <a:spcPct val="100000"/>
              </a:lnSpc>
              <a:spcBef>
                <a:spcPts val="450"/>
              </a:spcBef>
              <a:spcAft>
                <a:spcPts val="0"/>
              </a:spcAft>
              <a:buClr>
                <a:srgbClr val="BFBFBF"/>
              </a:buClr>
              <a:buSzPts val="1440"/>
              <a:buChar char="•"/>
            </a:pPr>
            <a:r>
              <a:rPr lang="en"/>
              <a:t>Train a ML model to predict customer churn</a:t>
            </a:r>
            <a:endParaRPr/>
          </a:p>
          <a:p>
            <a:pPr indent="-320040" lvl="0" marL="457200" rtl="0" algn="l">
              <a:lnSpc>
                <a:spcPct val="100000"/>
              </a:lnSpc>
              <a:spcBef>
                <a:spcPts val="450"/>
              </a:spcBef>
              <a:spcAft>
                <a:spcPts val="0"/>
              </a:spcAft>
              <a:buClr>
                <a:srgbClr val="BFBFBF"/>
              </a:buClr>
              <a:buSzPts val="1440"/>
              <a:buChar char="•"/>
            </a:pPr>
            <a:r>
              <a:rPr lang="en"/>
              <a:t>Deploy the trained model for real time scoring/prediction</a:t>
            </a:r>
            <a:endParaRPr/>
          </a:p>
          <a:p>
            <a:pPr indent="-320040" lvl="0" marL="457200" rtl="0" algn="l">
              <a:lnSpc>
                <a:spcPct val="100000"/>
              </a:lnSpc>
              <a:spcBef>
                <a:spcPts val="450"/>
              </a:spcBef>
              <a:spcAft>
                <a:spcPts val="0"/>
              </a:spcAft>
              <a:buSzPts val="1440"/>
              <a:buChar char="•"/>
            </a:pPr>
            <a:r>
              <a:rPr lang="en"/>
              <a:t>Deploy web application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50"/>
          <p:cNvSpPr txBox="1"/>
          <p:nvPr>
            <p:ph type="title"/>
          </p:nvPr>
        </p:nvSpPr>
        <p:spPr>
          <a:xfrm>
            <a:off x="502920" y="731520"/>
            <a:ext cx="2194500" cy="11430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2000"/>
              <a:buNone/>
            </a:pPr>
            <a:r>
              <a:rPr lang="en"/>
              <a:t>MACHINE LEARNING</a:t>
            </a:r>
            <a:endParaRPr/>
          </a:p>
        </p:txBody>
      </p:sp>
      <p:sp>
        <p:nvSpPr>
          <p:cNvPr id="1055" name="Google Shape;1055;p50"/>
          <p:cNvSpPr txBox="1"/>
          <p:nvPr>
            <p:ph idx="1" type="body"/>
          </p:nvPr>
        </p:nvSpPr>
        <p:spPr>
          <a:xfrm>
            <a:off x="419100" y="2026919"/>
            <a:ext cx="2377500" cy="2377500"/>
          </a:xfrm>
          <a:prstGeom prst="rect">
            <a:avLst/>
          </a:prstGeom>
          <a:noFill/>
          <a:ln>
            <a:noFill/>
          </a:ln>
        </p:spPr>
        <p:txBody>
          <a:bodyPr anchorCtr="0" anchor="t" bIns="45700" lIns="91425" spcFirstLastPara="1" rIns="0" wrap="square" tIns="45700">
            <a:noAutofit/>
          </a:bodyPr>
          <a:lstStyle/>
          <a:p>
            <a:pPr indent="-137160" lvl="0" marL="137160" rtl="0" algn="l">
              <a:lnSpc>
                <a:spcPct val="100000"/>
              </a:lnSpc>
              <a:spcBef>
                <a:spcPts val="0"/>
              </a:spcBef>
              <a:spcAft>
                <a:spcPts val="0"/>
              </a:spcAft>
              <a:buSzPts val="1000"/>
              <a:buChar char="•"/>
            </a:pPr>
            <a:r>
              <a:rPr lang="en"/>
              <a:t>ML Workspaces for teams without waiting</a:t>
            </a:r>
            <a:endParaRPr/>
          </a:p>
          <a:p>
            <a:pPr indent="-137160" lvl="0" marL="137160" rtl="0" algn="l">
              <a:lnSpc>
                <a:spcPct val="100000"/>
              </a:lnSpc>
              <a:spcBef>
                <a:spcPts val="0"/>
              </a:spcBef>
              <a:spcAft>
                <a:spcPts val="0"/>
              </a:spcAft>
              <a:buSzPts val="1000"/>
              <a:buChar char="•"/>
            </a:pPr>
            <a:r>
              <a:rPr lang="en"/>
              <a:t>Self-service governed data access</a:t>
            </a:r>
            <a:endParaRPr/>
          </a:p>
          <a:p>
            <a:pPr indent="-137160" lvl="0" marL="137160" rtl="0" algn="l">
              <a:lnSpc>
                <a:spcPct val="100000"/>
              </a:lnSpc>
              <a:spcBef>
                <a:spcPts val="0"/>
              </a:spcBef>
              <a:spcAft>
                <a:spcPts val="0"/>
              </a:spcAft>
              <a:buSzPts val="1000"/>
              <a:buChar char="•"/>
            </a:pPr>
            <a:r>
              <a:rPr lang="en"/>
              <a:t>Data scientists’ preferred, open tools</a:t>
            </a:r>
            <a:endParaRPr/>
          </a:p>
          <a:p>
            <a:pPr indent="-137160" lvl="0" marL="137160" rtl="0" algn="l">
              <a:lnSpc>
                <a:spcPct val="100000"/>
              </a:lnSpc>
              <a:spcBef>
                <a:spcPts val="0"/>
              </a:spcBef>
              <a:spcAft>
                <a:spcPts val="0"/>
              </a:spcAft>
              <a:buSzPts val="1000"/>
              <a:buChar char="•"/>
            </a:pPr>
            <a:r>
              <a:rPr lang="en"/>
              <a:t>Elastic, auto-suspending resources</a:t>
            </a:r>
            <a:endParaRPr/>
          </a:p>
          <a:p>
            <a:pPr indent="-137160" lvl="0" marL="137160" rtl="0" algn="l">
              <a:lnSpc>
                <a:spcPct val="100000"/>
              </a:lnSpc>
              <a:spcBef>
                <a:spcPts val="0"/>
              </a:spcBef>
              <a:spcAft>
                <a:spcPts val="0"/>
              </a:spcAft>
              <a:buSzPts val="1000"/>
              <a:buChar char="•"/>
            </a:pPr>
            <a:r>
              <a:rPr lang="en"/>
              <a:t>Comprehensive, cohesive UX for end-to-end ML including DE</a:t>
            </a:r>
            <a:endParaRPr/>
          </a:p>
          <a:p>
            <a:pPr indent="-137160" lvl="0" marL="137160" rtl="0" algn="l">
              <a:lnSpc>
                <a:spcPct val="100000"/>
              </a:lnSpc>
              <a:spcBef>
                <a:spcPts val="0"/>
              </a:spcBef>
              <a:spcAft>
                <a:spcPts val="0"/>
              </a:spcAft>
              <a:buSzPts val="1000"/>
              <a:buChar char="•"/>
            </a:pPr>
            <a:r>
              <a:rPr lang="en"/>
              <a:t>Portable and consistent</a:t>
            </a:r>
            <a:endParaRPr/>
          </a:p>
        </p:txBody>
      </p:sp>
      <p:pic>
        <p:nvPicPr>
          <p:cNvPr id="1056" name="Google Shape;1056;p50"/>
          <p:cNvPicPr preferRelativeResize="0"/>
          <p:nvPr/>
        </p:nvPicPr>
        <p:blipFill rotWithShape="1">
          <a:blip r:embed="rId3">
            <a:alphaModFix/>
          </a:blip>
          <a:srcRect b="-2795" l="0" r="0" t="0"/>
          <a:stretch/>
        </p:blipFill>
        <p:spPr>
          <a:xfrm>
            <a:off x="2949000" y="609600"/>
            <a:ext cx="5941351" cy="362899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51"/>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solidFill>
                  <a:schemeClr val="dk1"/>
                </a:solidFill>
              </a:rPr>
              <a:t>CML and Model Lifecycle</a:t>
            </a:r>
            <a:endParaRPr>
              <a:solidFill>
                <a:schemeClr val="dk1"/>
              </a:solidFill>
            </a:endParaRPr>
          </a:p>
          <a:p>
            <a:pPr indent="0" lvl="0" marL="0" rtl="0" algn="l">
              <a:lnSpc>
                <a:spcPct val="80000"/>
              </a:lnSpc>
              <a:spcBef>
                <a:spcPts val="0"/>
              </a:spcBef>
              <a:spcAft>
                <a:spcPts val="0"/>
              </a:spcAft>
              <a:buSzPts val="2200"/>
              <a:buNone/>
            </a:pPr>
            <a:r>
              <a:t/>
            </a:r>
            <a:endParaRPr>
              <a:solidFill>
                <a:schemeClr val="dk1"/>
              </a:solidFill>
            </a:endParaRPr>
          </a:p>
        </p:txBody>
      </p:sp>
      <p:sp>
        <p:nvSpPr>
          <p:cNvPr id="1062" name="Google Shape;1062;p51"/>
          <p:cNvSpPr txBox="1"/>
          <p:nvPr>
            <p:ph idx="1" type="body"/>
          </p:nvPr>
        </p:nvSpPr>
        <p:spPr>
          <a:xfrm>
            <a:off x="419100" y="822960"/>
            <a:ext cx="8305800" cy="308100"/>
          </a:xfrm>
          <a:prstGeom prst="rect">
            <a:avLst/>
          </a:prstGeom>
          <a:noFill/>
          <a:ln>
            <a:noFill/>
          </a:ln>
        </p:spPr>
        <p:txBody>
          <a:bodyPr anchorCtr="0" anchor="t" bIns="45700" lIns="0" spcFirstLastPara="1" rIns="0" wrap="square" tIns="27425">
            <a:noAutofit/>
          </a:bodyPr>
          <a:lstStyle/>
          <a:p>
            <a:pPr indent="0" lvl="0" marL="0" rtl="0" algn="l">
              <a:lnSpc>
                <a:spcPct val="100000"/>
              </a:lnSpc>
              <a:spcBef>
                <a:spcPts val="0"/>
              </a:spcBef>
              <a:spcAft>
                <a:spcPts val="0"/>
              </a:spcAft>
              <a:buSzPts val="1300"/>
              <a:buNone/>
            </a:pPr>
            <a:r>
              <a:rPr lang="en"/>
              <a:t>CML follows the 3 phases of the ML lifecycle</a:t>
            </a:r>
            <a:endParaRPr/>
          </a:p>
        </p:txBody>
      </p:sp>
      <p:sp>
        <p:nvSpPr>
          <p:cNvPr id="1063" name="Google Shape;1063;p51"/>
          <p:cNvSpPr/>
          <p:nvPr/>
        </p:nvSpPr>
        <p:spPr>
          <a:xfrm>
            <a:off x="1076326" y="2051685"/>
            <a:ext cx="762000" cy="759619"/>
          </a:xfrm>
          <a:custGeom>
            <a:rect b="b" l="l" r="r" t="t"/>
            <a:pathLst>
              <a:path extrusionOk="0" h="952500" w="952500">
                <a:moveTo>
                  <a:pt x="0" y="0"/>
                </a:moveTo>
                <a:lnTo>
                  <a:pt x="952500" y="0"/>
                </a:lnTo>
                <a:lnTo>
                  <a:pt x="952500" y="952500"/>
                </a:lnTo>
                <a:lnTo>
                  <a:pt x="0" y="952500"/>
                </a:lnTo>
                <a:close/>
              </a:path>
            </a:pathLst>
          </a:custGeom>
          <a:solidFill>
            <a:srgbClr val="E1E1E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4" name="Google Shape;1064;p51"/>
          <p:cNvSpPr/>
          <p:nvPr/>
        </p:nvSpPr>
        <p:spPr>
          <a:xfrm>
            <a:off x="2561873" y="2813437"/>
            <a:ext cx="3910583" cy="300302"/>
          </a:xfrm>
          <a:custGeom>
            <a:rect b="b" l="l" r="r" t="t"/>
            <a:pathLst>
              <a:path extrusionOk="0" h="376554" w="4888229">
                <a:moveTo>
                  <a:pt x="4862830" y="17780"/>
                </a:moveTo>
                <a:lnTo>
                  <a:pt x="4862830" y="351155"/>
                </a:lnTo>
                <a:lnTo>
                  <a:pt x="214630" y="351155"/>
                </a:lnTo>
                <a:lnTo>
                  <a:pt x="214630" y="48260"/>
                </a:lnTo>
                <a:lnTo>
                  <a:pt x="386080" y="219710"/>
                </a:lnTo>
                <a:lnTo>
                  <a:pt x="403860" y="201930"/>
                </a:lnTo>
                <a:lnTo>
                  <a:pt x="201930" y="0"/>
                </a:lnTo>
                <a:lnTo>
                  <a:pt x="0" y="201930"/>
                </a:lnTo>
                <a:lnTo>
                  <a:pt x="17780" y="219710"/>
                </a:lnTo>
                <a:lnTo>
                  <a:pt x="189230" y="48260"/>
                </a:lnTo>
                <a:lnTo>
                  <a:pt x="189230" y="376555"/>
                </a:lnTo>
                <a:lnTo>
                  <a:pt x="4888230" y="376555"/>
                </a:lnTo>
                <a:lnTo>
                  <a:pt x="4888230" y="1778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5" name="Google Shape;1065;p51"/>
          <p:cNvSpPr/>
          <p:nvPr/>
        </p:nvSpPr>
        <p:spPr>
          <a:xfrm>
            <a:off x="4808238" y="2051685"/>
            <a:ext cx="762000" cy="759619"/>
          </a:xfrm>
          <a:custGeom>
            <a:rect b="b" l="l" r="r" t="t"/>
            <a:pathLst>
              <a:path extrusionOk="0" h="952500" w="952500">
                <a:moveTo>
                  <a:pt x="0" y="0"/>
                </a:moveTo>
                <a:lnTo>
                  <a:pt x="952500" y="0"/>
                </a:lnTo>
                <a:lnTo>
                  <a:pt x="952500" y="952500"/>
                </a:lnTo>
                <a:lnTo>
                  <a:pt x="0" y="952500"/>
                </a:lnTo>
                <a:close/>
              </a:path>
            </a:pathLst>
          </a:custGeom>
          <a:solidFill>
            <a:srgbClr val="008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6" name="Google Shape;1066;p51"/>
          <p:cNvSpPr/>
          <p:nvPr/>
        </p:nvSpPr>
        <p:spPr>
          <a:xfrm>
            <a:off x="4808238" y="2051685"/>
            <a:ext cx="762000" cy="759619"/>
          </a:xfrm>
          <a:custGeom>
            <a:rect b="b" l="l" r="r" t="t"/>
            <a:pathLst>
              <a:path extrusionOk="0" h="952500" w="952500">
                <a:moveTo>
                  <a:pt x="952500" y="952500"/>
                </a:moveTo>
                <a:lnTo>
                  <a:pt x="0" y="952500"/>
                </a:lnTo>
                <a:lnTo>
                  <a:pt x="952500" y="0"/>
                </a:lnTo>
                <a:close/>
              </a:path>
            </a:pathLst>
          </a:custGeom>
          <a:solidFill>
            <a:srgbClr val="007C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7" name="Google Shape;1067;p51"/>
          <p:cNvSpPr/>
          <p:nvPr/>
        </p:nvSpPr>
        <p:spPr>
          <a:xfrm>
            <a:off x="1845557" y="2270923"/>
            <a:ext cx="471423" cy="322078"/>
          </a:xfrm>
          <a:custGeom>
            <a:rect b="b" l="l" r="r" t="t"/>
            <a:pathLst>
              <a:path extrusionOk="0" h="403860" w="589279">
                <a:moveTo>
                  <a:pt x="387350" y="0"/>
                </a:moveTo>
                <a:lnTo>
                  <a:pt x="369570" y="17780"/>
                </a:lnTo>
                <a:lnTo>
                  <a:pt x="541020" y="189230"/>
                </a:lnTo>
                <a:lnTo>
                  <a:pt x="0" y="189230"/>
                </a:lnTo>
                <a:lnTo>
                  <a:pt x="0" y="214630"/>
                </a:lnTo>
                <a:lnTo>
                  <a:pt x="541020" y="214630"/>
                </a:lnTo>
                <a:lnTo>
                  <a:pt x="369570" y="386080"/>
                </a:lnTo>
                <a:lnTo>
                  <a:pt x="387350" y="403860"/>
                </a:lnTo>
                <a:lnTo>
                  <a:pt x="589280" y="20193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8" name="Google Shape;1068;p51"/>
          <p:cNvSpPr/>
          <p:nvPr/>
        </p:nvSpPr>
        <p:spPr>
          <a:xfrm>
            <a:off x="2396300" y="2781300"/>
            <a:ext cx="1531500" cy="417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51"/>
          <p:cNvSpPr/>
          <p:nvPr/>
        </p:nvSpPr>
        <p:spPr>
          <a:xfrm>
            <a:off x="3089527" y="2270923"/>
            <a:ext cx="471423" cy="322078"/>
          </a:xfrm>
          <a:custGeom>
            <a:rect b="b" l="l" r="r" t="t"/>
            <a:pathLst>
              <a:path extrusionOk="0" h="403860" w="589279">
                <a:moveTo>
                  <a:pt x="387350" y="0"/>
                </a:moveTo>
                <a:lnTo>
                  <a:pt x="369570" y="17780"/>
                </a:lnTo>
                <a:lnTo>
                  <a:pt x="541020" y="189230"/>
                </a:lnTo>
                <a:lnTo>
                  <a:pt x="0" y="189230"/>
                </a:lnTo>
                <a:lnTo>
                  <a:pt x="0" y="214630"/>
                </a:lnTo>
                <a:lnTo>
                  <a:pt x="541020" y="214630"/>
                </a:lnTo>
                <a:lnTo>
                  <a:pt x="369570" y="386080"/>
                </a:lnTo>
                <a:lnTo>
                  <a:pt x="387350" y="403860"/>
                </a:lnTo>
                <a:lnTo>
                  <a:pt x="589280" y="20193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0" name="Google Shape;1070;p51"/>
          <p:cNvSpPr/>
          <p:nvPr/>
        </p:nvSpPr>
        <p:spPr>
          <a:xfrm>
            <a:off x="4333498" y="2270923"/>
            <a:ext cx="471423" cy="322078"/>
          </a:xfrm>
          <a:custGeom>
            <a:rect b="b" l="l" r="r" t="t"/>
            <a:pathLst>
              <a:path extrusionOk="0" h="403860" w="589279">
                <a:moveTo>
                  <a:pt x="387350" y="0"/>
                </a:moveTo>
                <a:lnTo>
                  <a:pt x="369570" y="17780"/>
                </a:lnTo>
                <a:lnTo>
                  <a:pt x="541020" y="189230"/>
                </a:lnTo>
                <a:lnTo>
                  <a:pt x="0" y="189230"/>
                </a:lnTo>
                <a:lnTo>
                  <a:pt x="0" y="214630"/>
                </a:lnTo>
                <a:lnTo>
                  <a:pt x="541020" y="214630"/>
                </a:lnTo>
                <a:lnTo>
                  <a:pt x="369570" y="386080"/>
                </a:lnTo>
                <a:lnTo>
                  <a:pt x="387350" y="403860"/>
                </a:lnTo>
                <a:lnTo>
                  <a:pt x="589280" y="20193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1" name="Google Shape;1071;p51"/>
          <p:cNvSpPr/>
          <p:nvPr/>
        </p:nvSpPr>
        <p:spPr>
          <a:xfrm>
            <a:off x="5577469" y="2270923"/>
            <a:ext cx="471424" cy="322078"/>
          </a:xfrm>
          <a:custGeom>
            <a:rect b="b" l="l" r="r" t="t"/>
            <a:pathLst>
              <a:path extrusionOk="0" h="403860" w="589280">
                <a:moveTo>
                  <a:pt x="387350" y="0"/>
                </a:moveTo>
                <a:lnTo>
                  <a:pt x="369570" y="17780"/>
                </a:lnTo>
                <a:lnTo>
                  <a:pt x="541020" y="189230"/>
                </a:lnTo>
                <a:lnTo>
                  <a:pt x="0" y="189230"/>
                </a:lnTo>
                <a:lnTo>
                  <a:pt x="0" y="214630"/>
                </a:lnTo>
                <a:lnTo>
                  <a:pt x="541020" y="214630"/>
                </a:lnTo>
                <a:lnTo>
                  <a:pt x="369570" y="386080"/>
                </a:lnTo>
                <a:lnTo>
                  <a:pt x="387350" y="403860"/>
                </a:lnTo>
                <a:lnTo>
                  <a:pt x="589280" y="20193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2" name="Google Shape;1072;p51"/>
          <p:cNvSpPr/>
          <p:nvPr/>
        </p:nvSpPr>
        <p:spPr>
          <a:xfrm>
            <a:off x="6821440" y="2270923"/>
            <a:ext cx="471424" cy="322078"/>
          </a:xfrm>
          <a:custGeom>
            <a:rect b="b" l="l" r="r" t="t"/>
            <a:pathLst>
              <a:path extrusionOk="0" h="403860" w="589280">
                <a:moveTo>
                  <a:pt x="387350" y="0"/>
                </a:moveTo>
                <a:lnTo>
                  <a:pt x="369570" y="17780"/>
                </a:lnTo>
                <a:lnTo>
                  <a:pt x="541020" y="189230"/>
                </a:lnTo>
                <a:lnTo>
                  <a:pt x="0" y="189230"/>
                </a:lnTo>
                <a:lnTo>
                  <a:pt x="0" y="214630"/>
                </a:lnTo>
                <a:lnTo>
                  <a:pt x="541020" y="214630"/>
                </a:lnTo>
                <a:lnTo>
                  <a:pt x="369570" y="386080"/>
                </a:lnTo>
                <a:lnTo>
                  <a:pt x="387350" y="403860"/>
                </a:lnTo>
                <a:lnTo>
                  <a:pt x="589280" y="20193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3" name="Google Shape;1073;p51"/>
          <p:cNvSpPr/>
          <p:nvPr/>
        </p:nvSpPr>
        <p:spPr>
          <a:xfrm>
            <a:off x="3781073" y="2813437"/>
            <a:ext cx="3910583" cy="300302"/>
          </a:xfrm>
          <a:custGeom>
            <a:rect b="b" l="l" r="r" t="t"/>
            <a:pathLst>
              <a:path extrusionOk="0" h="376554" w="4888229">
                <a:moveTo>
                  <a:pt x="4862830" y="17780"/>
                </a:moveTo>
                <a:lnTo>
                  <a:pt x="4862830" y="351155"/>
                </a:lnTo>
                <a:lnTo>
                  <a:pt x="214630" y="351155"/>
                </a:lnTo>
                <a:lnTo>
                  <a:pt x="214630" y="48260"/>
                </a:lnTo>
                <a:lnTo>
                  <a:pt x="386080" y="219710"/>
                </a:lnTo>
                <a:lnTo>
                  <a:pt x="403860" y="201930"/>
                </a:lnTo>
                <a:lnTo>
                  <a:pt x="201930" y="0"/>
                </a:lnTo>
                <a:lnTo>
                  <a:pt x="0" y="201930"/>
                </a:lnTo>
                <a:lnTo>
                  <a:pt x="17780" y="219710"/>
                </a:lnTo>
                <a:lnTo>
                  <a:pt x="189230" y="48260"/>
                </a:lnTo>
                <a:lnTo>
                  <a:pt x="189230" y="376555"/>
                </a:lnTo>
                <a:lnTo>
                  <a:pt x="4888230" y="376555"/>
                </a:lnTo>
                <a:lnTo>
                  <a:pt x="4888230" y="1778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74" name="Google Shape;1074;p51"/>
          <p:cNvGrpSpPr/>
          <p:nvPr/>
        </p:nvGrpSpPr>
        <p:grpSpPr>
          <a:xfrm>
            <a:off x="466635" y="3663636"/>
            <a:ext cx="8229533" cy="653224"/>
            <a:chOff x="952500" y="3743959"/>
            <a:chExt cx="10293350" cy="817245"/>
          </a:xfrm>
        </p:grpSpPr>
        <p:sp>
          <p:nvSpPr>
            <p:cNvPr id="1075" name="Google Shape;1075;p51"/>
            <p:cNvSpPr/>
            <p:nvPr/>
          </p:nvSpPr>
          <p:spPr>
            <a:xfrm>
              <a:off x="952500" y="3743959"/>
              <a:ext cx="10293350" cy="817245"/>
            </a:xfrm>
            <a:custGeom>
              <a:rect b="b" l="l" r="r" t="t"/>
              <a:pathLst>
                <a:path extrusionOk="0" h="817245" w="10293350">
                  <a:moveTo>
                    <a:pt x="4445" y="635"/>
                  </a:moveTo>
                  <a:lnTo>
                    <a:pt x="0" y="5080"/>
                  </a:lnTo>
                  <a:lnTo>
                    <a:pt x="0" y="635"/>
                  </a:lnTo>
                  <a:lnTo>
                    <a:pt x="4445" y="635"/>
                  </a:lnTo>
                  <a:close/>
                  <a:moveTo>
                    <a:pt x="63500" y="635"/>
                  </a:moveTo>
                  <a:lnTo>
                    <a:pt x="0" y="64135"/>
                  </a:lnTo>
                  <a:lnTo>
                    <a:pt x="0" y="78740"/>
                  </a:lnTo>
                  <a:lnTo>
                    <a:pt x="78105" y="635"/>
                  </a:lnTo>
                  <a:lnTo>
                    <a:pt x="63500" y="635"/>
                  </a:lnTo>
                  <a:close/>
                  <a:moveTo>
                    <a:pt x="137160" y="635"/>
                  </a:moveTo>
                  <a:lnTo>
                    <a:pt x="0" y="137795"/>
                  </a:lnTo>
                  <a:lnTo>
                    <a:pt x="0" y="152400"/>
                  </a:lnTo>
                  <a:lnTo>
                    <a:pt x="151765" y="635"/>
                  </a:lnTo>
                  <a:lnTo>
                    <a:pt x="137160" y="635"/>
                  </a:lnTo>
                  <a:close/>
                  <a:moveTo>
                    <a:pt x="210820" y="635"/>
                  </a:moveTo>
                  <a:lnTo>
                    <a:pt x="0" y="211455"/>
                  </a:lnTo>
                  <a:lnTo>
                    <a:pt x="0" y="226060"/>
                  </a:lnTo>
                  <a:lnTo>
                    <a:pt x="225425" y="635"/>
                  </a:lnTo>
                  <a:lnTo>
                    <a:pt x="210820" y="635"/>
                  </a:lnTo>
                  <a:close/>
                  <a:moveTo>
                    <a:pt x="284480" y="635"/>
                  </a:moveTo>
                  <a:lnTo>
                    <a:pt x="0" y="285115"/>
                  </a:lnTo>
                  <a:lnTo>
                    <a:pt x="0" y="299720"/>
                  </a:lnTo>
                  <a:lnTo>
                    <a:pt x="299720" y="0"/>
                  </a:lnTo>
                  <a:lnTo>
                    <a:pt x="284480" y="0"/>
                  </a:lnTo>
                  <a:close/>
                  <a:moveTo>
                    <a:pt x="358140" y="635"/>
                  </a:moveTo>
                  <a:lnTo>
                    <a:pt x="0" y="358775"/>
                  </a:lnTo>
                  <a:lnTo>
                    <a:pt x="0" y="373380"/>
                  </a:lnTo>
                  <a:lnTo>
                    <a:pt x="373380" y="0"/>
                  </a:lnTo>
                  <a:lnTo>
                    <a:pt x="358140" y="0"/>
                  </a:lnTo>
                  <a:close/>
                  <a:moveTo>
                    <a:pt x="431800" y="635"/>
                  </a:moveTo>
                  <a:lnTo>
                    <a:pt x="0" y="432435"/>
                  </a:lnTo>
                  <a:lnTo>
                    <a:pt x="0" y="447040"/>
                  </a:lnTo>
                  <a:lnTo>
                    <a:pt x="447040" y="0"/>
                  </a:lnTo>
                  <a:lnTo>
                    <a:pt x="431800" y="0"/>
                  </a:lnTo>
                  <a:close/>
                  <a:moveTo>
                    <a:pt x="505460" y="635"/>
                  </a:moveTo>
                  <a:lnTo>
                    <a:pt x="0" y="506095"/>
                  </a:lnTo>
                  <a:lnTo>
                    <a:pt x="0" y="520700"/>
                  </a:lnTo>
                  <a:lnTo>
                    <a:pt x="520700" y="0"/>
                  </a:lnTo>
                  <a:lnTo>
                    <a:pt x="505460" y="0"/>
                  </a:lnTo>
                  <a:close/>
                  <a:moveTo>
                    <a:pt x="579120" y="635"/>
                  </a:moveTo>
                  <a:lnTo>
                    <a:pt x="0" y="579755"/>
                  </a:lnTo>
                  <a:lnTo>
                    <a:pt x="0" y="594360"/>
                  </a:lnTo>
                  <a:lnTo>
                    <a:pt x="594360" y="0"/>
                  </a:lnTo>
                  <a:lnTo>
                    <a:pt x="579120" y="0"/>
                  </a:lnTo>
                  <a:close/>
                  <a:moveTo>
                    <a:pt x="652780" y="635"/>
                  </a:moveTo>
                  <a:lnTo>
                    <a:pt x="0" y="653415"/>
                  </a:lnTo>
                  <a:lnTo>
                    <a:pt x="0" y="668020"/>
                  </a:lnTo>
                  <a:lnTo>
                    <a:pt x="668020" y="0"/>
                  </a:lnTo>
                  <a:lnTo>
                    <a:pt x="652780" y="0"/>
                  </a:lnTo>
                  <a:close/>
                  <a:moveTo>
                    <a:pt x="726440" y="635"/>
                  </a:moveTo>
                  <a:lnTo>
                    <a:pt x="0" y="727075"/>
                  </a:lnTo>
                  <a:lnTo>
                    <a:pt x="0" y="741680"/>
                  </a:lnTo>
                  <a:lnTo>
                    <a:pt x="741680" y="0"/>
                  </a:lnTo>
                  <a:lnTo>
                    <a:pt x="726440" y="0"/>
                  </a:lnTo>
                  <a:close/>
                  <a:moveTo>
                    <a:pt x="800100" y="635"/>
                  </a:moveTo>
                  <a:lnTo>
                    <a:pt x="0" y="800735"/>
                  </a:lnTo>
                  <a:lnTo>
                    <a:pt x="0" y="815340"/>
                  </a:lnTo>
                  <a:lnTo>
                    <a:pt x="815340" y="0"/>
                  </a:lnTo>
                  <a:lnTo>
                    <a:pt x="800100" y="0"/>
                  </a:lnTo>
                  <a:close/>
                  <a:moveTo>
                    <a:pt x="873760" y="635"/>
                  </a:moveTo>
                  <a:lnTo>
                    <a:pt x="57150" y="817245"/>
                  </a:lnTo>
                  <a:lnTo>
                    <a:pt x="71755" y="817245"/>
                  </a:lnTo>
                  <a:lnTo>
                    <a:pt x="889000" y="635"/>
                  </a:lnTo>
                  <a:lnTo>
                    <a:pt x="873760" y="635"/>
                  </a:lnTo>
                  <a:close/>
                  <a:moveTo>
                    <a:pt x="947420" y="635"/>
                  </a:moveTo>
                  <a:lnTo>
                    <a:pt x="130810" y="817245"/>
                  </a:lnTo>
                  <a:lnTo>
                    <a:pt x="145415" y="817245"/>
                  </a:lnTo>
                  <a:lnTo>
                    <a:pt x="962025" y="635"/>
                  </a:lnTo>
                  <a:lnTo>
                    <a:pt x="947420" y="635"/>
                  </a:lnTo>
                  <a:close/>
                  <a:moveTo>
                    <a:pt x="1021080" y="635"/>
                  </a:moveTo>
                  <a:lnTo>
                    <a:pt x="204470" y="817245"/>
                  </a:lnTo>
                  <a:lnTo>
                    <a:pt x="219075" y="817245"/>
                  </a:lnTo>
                  <a:lnTo>
                    <a:pt x="1035685" y="635"/>
                  </a:lnTo>
                  <a:lnTo>
                    <a:pt x="1021080" y="635"/>
                  </a:lnTo>
                  <a:close/>
                  <a:moveTo>
                    <a:pt x="1095375" y="635"/>
                  </a:moveTo>
                  <a:lnTo>
                    <a:pt x="278130" y="817245"/>
                  </a:lnTo>
                  <a:lnTo>
                    <a:pt x="292735" y="817245"/>
                  </a:lnTo>
                  <a:lnTo>
                    <a:pt x="1109345" y="635"/>
                  </a:lnTo>
                  <a:lnTo>
                    <a:pt x="1095375" y="635"/>
                  </a:lnTo>
                  <a:close/>
                  <a:moveTo>
                    <a:pt x="1169035" y="635"/>
                  </a:moveTo>
                  <a:lnTo>
                    <a:pt x="351790" y="817245"/>
                  </a:lnTo>
                  <a:lnTo>
                    <a:pt x="366395" y="817245"/>
                  </a:lnTo>
                  <a:lnTo>
                    <a:pt x="1183005" y="635"/>
                  </a:lnTo>
                  <a:lnTo>
                    <a:pt x="1169035" y="635"/>
                  </a:lnTo>
                  <a:close/>
                  <a:moveTo>
                    <a:pt x="1242695" y="635"/>
                  </a:moveTo>
                  <a:lnTo>
                    <a:pt x="425450" y="817245"/>
                  </a:lnTo>
                  <a:lnTo>
                    <a:pt x="440055" y="817245"/>
                  </a:lnTo>
                  <a:lnTo>
                    <a:pt x="1257300" y="635"/>
                  </a:lnTo>
                  <a:lnTo>
                    <a:pt x="1242695" y="635"/>
                  </a:lnTo>
                  <a:close/>
                  <a:moveTo>
                    <a:pt x="1316355" y="635"/>
                  </a:moveTo>
                  <a:lnTo>
                    <a:pt x="499110" y="817245"/>
                  </a:lnTo>
                  <a:lnTo>
                    <a:pt x="513715" y="817245"/>
                  </a:lnTo>
                  <a:lnTo>
                    <a:pt x="1330325" y="635"/>
                  </a:lnTo>
                  <a:lnTo>
                    <a:pt x="1316355" y="635"/>
                  </a:lnTo>
                  <a:close/>
                  <a:moveTo>
                    <a:pt x="1390015" y="635"/>
                  </a:moveTo>
                  <a:lnTo>
                    <a:pt x="572770" y="817245"/>
                  </a:lnTo>
                  <a:lnTo>
                    <a:pt x="587375" y="817245"/>
                  </a:lnTo>
                  <a:lnTo>
                    <a:pt x="1403985" y="635"/>
                  </a:lnTo>
                  <a:lnTo>
                    <a:pt x="1390015" y="635"/>
                  </a:lnTo>
                  <a:close/>
                  <a:moveTo>
                    <a:pt x="1463675" y="635"/>
                  </a:moveTo>
                  <a:lnTo>
                    <a:pt x="646430" y="817245"/>
                  </a:lnTo>
                  <a:lnTo>
                    <a:pt x="661035" y="817245"/>
                  </a:lnTo>
                  <a:lnTo>
                    <a:pt x="1477645" y="635"/>
                  </a:lnTo>
                  <a:lnTo>
                    <a:pt x="1463675" y="635"/>
                  </a:lnTo>
                  <a:close/>
                  <a:moveTo>
                    <a:pt x="1537335" y="635"/>
                  </a:moveTo>
                  <a:lnTo>
                    <a:pt x="720090" y="817245"/>
                  </a:lnTo>
                  <a:lnTo>
                    <a:pt x="734695" y="817245"/>
                  </a:lnTo>
                  <a:lnTo>
                    <a:pt x="1551305" y="635"/>
                  </a:lnTo>
                  <a:lnTo>
                    <a:pt x="1537335" y="635"/>
                  </a:lnTo>
                  <a:close/>
                  <a:moveTo>
                    <a:pt x="1610995" y="635"/>
                  </a:moveTo>
                  <a:lnTo>
                    <a:pt x="793750" y="817245"/>
                  </a:lnTo>
                  <a:lnTo>
                    <a:pt x="808355" y="817245"/>
                  </a:lnTo>
                  <a:lnTo>
                    <a:pt x="1625600" y="635"/>
                  </a:lnTo>
                  <a:lnTo>
                    <a:pt x="1610995" y="635"/>
                  </a:lnTo>
                  <a:close/>
                  <a:moveTo>
                    <a:pt x="1684655" y="635"/>
                  </a:moveTo>
                  <a:lnTo>
                    <a:pt x="868045" y="817245"/>
                  </a:lnTo>
                  <a:lnTo>
                    <a:pt x="882650" y="817245"/>
                  </a:lnTo>
                  <a:lnTo>
                    <a:pt x="1699260" y="635"/>
                  </a:lnTo>
                  <a:lnTo>
                    <a:pt x="1684655" y="635"/>
                  </a:lnTo>
                  <a:close/>
                  <a:moveTo>
                    <a:pt x="1758315" y="635"/>
                  </a:moveTo>
                  <a:lnTo>
                    <a:pt x="941705" y="817245"/>
                  </a:lnTo>
                  <a:lnTo>
                    <a:pt x="956310" y="817245"/>
                  </a:lnTo>
                  <a:lnTo>
                    <a:pt x="1772920" y="635"/>
                  </a:lnTo>
                  <a:lnTo>
                    <a:pt x="1758315" y="635"/>
                  </a:lnTo>
                  <a:close/>
                  <a:moveTo>
                    <a:pt x="1831975" y="635"/>
                  </a:moveTo>
                  <a:lnTo>
                    <a:pt x="1015365" y="817245"/>
                  </a:lnTo>
                  <a:lnTo>
                    <a:pt x="1029970" y="817245"/>
                  </a:lnTo>
                  <a:lnTo>
                    <a:pt x="1846580" y="635"/>
                  </a:lnTo>
                  <a:lnTo>
                    <a:pt x="1831975" y="635"/>
                  </a:lnTo>
                  <a:close/>
                  <a:moveTo>
                    <a:pt x="1905635" y="635"/>
                  </a:moveTo>
                  <a:lnTo>
                    <a:pt x="1089025" y="817245"/>
                  </a:lnTo>
                  <a:lnTo>
                    <a:pt x="1103630" y="817245"/>
                  </a:lnTo>
                  <a:lnTo>
                    <a:pt x="1920240" y="635"/>
                  </a:lnTo>
                  <a:lnTo>
                    <a:pt x="1905635" y="635"/>
                  </a:lnTo>
                  <a:close/>
                  <a:moveTo>
                    <a:pt x="1979295" y="635"/>
                  </a:moveTo>
                  <a:lnTo>
                    <a:pt x="1162685" y="817245"/>
                  </a:lnTo>
                  <a:lnTo>
                    <a:pt x="1177290" y="817245"/>
                  </a:lnTo>
                  <a:lnTo>
                    <a:pt x="1993900" y="635"/>
                  </a:lnTo>
                  <a:lnTo>
                    <a:pt x="1979295" y="635"/>
                  </a:lnTo>
                  <a:close/>
                  <a:moveTo>
                    <a:pt x="2052955" y="635"/>
                  </a:moveTo>
                  <a:lnTo>
                    <a:pt x="1236345" y="817245"/>
                  </a:lnTo>
                  <a:lnTo>
                    <a:pt x="1250950" y="817245"/>
                  </a:lnTo>
                  <a:lnTo>
                    <a:pt x="2067560" y="635"/>
                  </a:lnTo>
                  <a:lnTo>
                    <a:pt x="2052955" y="635"/>
                  </a:lnTo>
                  <a:close/>
                  <a:moveTo>
                    <a:pt x="2126615" y="635"/>
                  </a:moveTo>
                  <a:lnTo>
                    <a:pt x="1310005" y="817245"/>
                  </a:lnTo>
                  <a:lnTo>
                    <a:pt x="1324610" y="817245"/>
                  </a:lnTo>
                  <a:lnTo>
                    <a:pt x="2141220" y="635"/>
                  </a:lnTo>
                  <a:lnTo>
                    <a:pt x="2126615" y="635"/>
                  </a:lnTo>
                  <a:close/>
                  <a:moveTo>
                    <a:pt x="2200275" y="635"/>
                  </a:moveTo>
                  <a:lnTo>
                    <a:pt x="1383665" y="817245"/>
                  </a:lnTo>
                  <a:lnTo>
                    <a:pt x="1398270" y="817245"/>
                  </a:lnTo>
                  <a:lnTo>
                    <a:pt x="2214880" y="635"/>
                  </a:lnTo>
                  <a:lnTo>
                    <a:pt x="2200275" y="635"/>
                  </a:lnTo>
                  <a:close/>
                  <a:moveTo>
                    <a:pt x="2273935" y="635"/>
                  </a:moveTo>
                  <a:lnTo>
                    <a:pt x="1457325" y="817245"/>
                  </a:lnTo>
                  <a:lnTo>
                    <a:pt x="1471930" y="817245"/>
                  </a:lnTo>
                  <a:lnTo>
                    <a:pt x="2288540" y="635"/>
                  </a:lnTo>
                  <a:lnTo>
                    <a:pt x="2273935" y="635"/>
                  </a:lnTo>
                  <a:close/>
                  <a:moveTo>
                    <a:pt x="2347595" y="635"/>
                  </a:moveTo>
                  <a:lnTo>
                    <a:pt x="1530985" y="817245"/>
                  </a:lnTo>
                  <a:lnTo>
                    <a:pt x="1545590" y="817245"/>
                  </a:lnTo>
                  <a:lnTo>
                    <a:pt x="2362200" y="635"/>
                  </a:lnTo>
                  <a:lnTo>
                    <a:pt x="2347595" y="635"/>
                  </a:lnTo>
                  <a:close/>
                  <a:moveTo>
                    <a:pt x="2421255" y="635"/>
                  </a:moveTo>
                  <a:lnTo>
                    <a:pt x="1604645" y="817245"/>
                  </a:lnTo>
                  <a:lnTo>
                    <a:pt x="1619250" y="817245"/>
                  </a:lnTo>
                  <a:lnTo>
                    <a:pt x="2435860" y="635"/>
                  </a:lnTo>
                  <a:lnTo>
                    <a:pt x="2421255" y="635"/>
                  </a:lnTo>
                  <a:close/>
                  <a:moveTo>
                    <a:pt x="2494915" y="635"/>
                  </a:moveTo>
                  <a:lnTo>
                    <a:pt x="1678305" y="817245"/>
                  </a:lnTo>
                  <a:lnTo>
                    <a:pt x="1692910" y="817245"/>
                  </a:lnTo>
                  <a:lnTo>
                    <a:pt x="2509520" y="635"/>
                  </a:lnTo>
                  <a:lnTo>
                    <a:pt x="2494915" y="635"/>
                  </a:lnTo>
                  <a:close/>
                  <a:moveTo>
                    <a:pt x="2568575" y="635"/>
                  </a:moveTo>
                  <a:lnTo>
                    <a:pt x="1751965" y="817245"/>
                  </a:lnTo>
                  <a:lnTo>
                    <a:pt x="1766570" y="817245"/>
                  </a:lnTo>
                  <a:lnTo>
                    <a:pt x="2583180" y="635"/>
                  </a:lnTo>
                  <a:lnTo>
                    <a:pt x="2568575" y="635"/>
                  </a:lnTo>
                  <a:close/>
                  <a:moveTo>
                    <a:pt x="2642235" y="635"/>
                  </a:moveTo>
                  <a:lnTo>
                    <a:pt x="1825625" y="817245"/>
                  </a:lnTo>
                  <a:lnTo>
                    <a:pt x="1840230" y="817245"/>
                  </a:lnTo>
                  <a:lnTo>
                    <a:pt x="2656840" y="635"/>
                  </a:lnTo>
                  <a:lnTo>
                    <a:pt x="2642235" y="635"/>
                  </a:lnTo>
                  <a:close/>
                  <a:moveTo>
                    <a:pt x="2715895" y="635"/>
                  </a:moveTo>
                  <a:lnTo>
                    <a:pt x="1899285" y="817245"/>
                  </a:lnTo>
                  <a:lnTo>
                    <a:pt x="1913890" y="817245"/>
                  </a:lnTo>
                  <a:lnTo>
                    <a:pt x="2730500" y="635"/>
                  </a:lnTo>
                  <a:lnTo>
                    <a:pt x="2715895" y="635"/>
                  </a:lnTo>
                  <a:close/>
                  <a:moveTo>
                    <a:pt x="2789555" y="635"/>
                  </a:moveTo>
                  <a:lnTo>
                    <a:pt x="1972945" y="817245"/>
                  </a:lnTo>
                  <a:lnTo>
                    <a:pt x="1987550" y="817245"/>
                  </a:lnTo>
                  <a:lnTo>
                    <a:pt x="2804160" y="635"/>
                  </a:lnTo>
                  <a:lnTo>
                    <a:pt x="2789555" y="635"/>
                  </a:lnTo>
                  <a:close/>
                  <a:moveTo>
                    <a:pt x="2863215" y="635"/>
                  </a:moveTo>
                  <a:lnTo>
                    <a:pt x="2046605" y="817245"/>
                  </a:lnTo>
                  <a:lnTo>
                    <a:pt x="2061210" y="817245"/>
                  </a:lnTo>
                  <a:lnTo>
                    <a:pt x="2877820" y="635"/>
                  </a:lnTo>
                  <a:lnTo>
                    <a:pt x="2863215" y="635"/>
                  </a:lnTo>
                  <a:close/>
                  <a:moveTo>
                    <a:pt x="2936875" y="635"/>
                  </a:moveTo>
                  <a:lnTo>
                    <a:pt x="2120265" y="817245"/>
                  </a:lnTo>
                  <a:lnTo>
                    <a:pt x="2134870" y="817245"/>
                  </a:lnTo>
                  <a:lnTo>
                    <a:pt x="2951480" y="635"/>
                  </a:lnTo>
                  <a:lnTo>
                    <a:pt x="2936875" y="635"/>
                  </a:lnTo>
                  <a:close/>
                  <a:moveTo>
                    <a:pt x="3010535" y="635"/>
                  </a:moveTo>
                  <a:lnTo>
                    <a:pt x="2193925" y="817245"/>
                  </a:lnTo>
                  <a:lnTo>
                    <a:pt x="2208530" y="817245"/>
                  </a:lnTo>
                  <a:lnTo>
                    <a:pt x="3025140" y="635"/>
                  </a:lnTo>
                  <a:lnTo>
                    <a:pt x="3010535" y="635"/>
                  </a:lnTo>
                  <a:close/>
                  <a:moveTo>
                    <a:pt x="3084195" y="635"/>
                  </a:moveTo>
                  <a:lnTo>
                    <a:pt x="2267585" y="817245"/>
                  </a:lnTo>
                  <a:lnTo>
                    <a:pt x="2282190" y="817245"/>
                  </a:lnTo>
                  <a:lnTo>
                    <a:pt x="3098800" y="635"/>
                  </a:lnTo>
                  <a:lnTo>
                    <a:pt x="3084195" y="635"/>
                  </a:lnTo>
                  <a:close/>
                  <a:moveTo>
                    <a:pt x="3157855" y="635"/>
                  </a:moveTo>
                  <a:lnTo>
                    <a:pt x="2341245" y="817245"/>
                  </a:lnTo>
                  <a:lnTo>
                    <a:pt x="2355850" y="817245"/>
                  </a:lnTo>
                  <a:lnTo>
                    <a:pt x="3172460" y="635"/>
                  </a:lnTo>
                  <a:lnTo>
                    <a:pt x="3157855" y="635"/>
                  </a:lnTo>
                  <a:close/>
                  <a:moveTo>
                    <a:pt x="3232150" y="635"/>
                  </a:moveTo>
                  <a:lnTo>
                    <a:pt x="2414905" y="817245"/>
                  </a:lnTo>
                  <a:lnTo>
                    <a:pt x="2429510" y="817245"/>
                  </a:lnTo>
                  <a:lnTo>
                    <a:pt x="3246120" y="635"/>
                  </a:lnTo>
                  <a:lnTo>
                    <a:pt x="3232150" y="635"/>
                  </a:lnTo>
                  <a:close/>
                  <a:moveTo>
                    <a:pt x="3305810" y="635"/>
                  </a:moveTo>
                  <a:lnTo>
                    <a:pt x="2488565" y="817245"/>
                  </a:lnTo>
                  <a:lnTo>
                    <a:pt x="2503170" y="817245"/>
                  </a:lnTo>
                  <a:lnTo>
                    <a:pt x="3319780" y="635"/>
                  </a:lnTo>
                  <a:lnTo>
                    <a:pt x="3305810" y="635"/>
                  </a:lnTo>
                  <a:close/>
                  <a:moveTo>
                    <a:pt x="3379470" y="635"/>
                  </a:moveTo>
                  <a:lnTo>
                    <a:pt x="2562225" y="817245"/>
                  </a:lnTo>
                  <a:lnTo>
                    <a:pt x="2576830" y="817245"/>
                  </a:lnTo>
                  <a:lnTo>
                    <a:pt x="3393440" y="635"/>
                  </a:lnTo>
                  <a:lnTo>
                    <a:pt x="3379470" y="635"/>
                  </a:lnTo>
                  <a:close/>
                  <a:moveTo>
                    <a:pt x="3453130" y="635"/>
                  </a:moveTo>
                  <a:lnTo>
                    <a:pt x="2635885" y="817245"/>
                  </a:lnTo>
                  <a:lnTo>
                    <a:pt x="2650490" y="817245"/>
                  </a:lnTo>
                  <a:lnTo>
                    <a:pt x="3467100" y="635"/>
                  </a:lnTo>
                  <a:lnTo>
                    <a:pt x="3453130" y="635"/>
                  </a:lnTo>
                  <a:close/>
                  <a:moveTo>
                    <a:pt x="3526790" y="635"/>
                  </a:moveTo>
                  <a:lnTo>
                    <a:pt x="2709545" y="817245"/>
                  </a:lnTo>
                  <a:lnTo>
                    <a:pt x="2724150" y="817245"/>
                  </a:lnTo>
                  <a:lnTo>
                    <a:pt x="3540760" y="635"/>
                  </a:lnTo>
                  <a:lnTo>
                    <a:pt x="3526790" y="635"/>
                  </a:lnTo>
                  <a:close/>
                  <a:moveTo>
                    <a:pt x="3600450" y="635"/>
                  </a:moveTo>
                  <a:lnTo>
                    <a:pt x="2783205" y="817245"/>
                  </a:lnTo>
                  <a:lnTo>
                    <a:pt x="2797810" y="817245"/>
                  </a:lnTo>
                  <a:lnTo>
                    <a:pt x="3614420" y="635"/>
                  </a:lnTo>
                  <a:lnTo>
                    <a:pt x="3600450" y="635"/>
                  </a:lnTo>
                  <a:close/>
                  <a:moveTo>
                    <a:pt x="3674110" y="635"/>
                  </a:moveTo>
                  <a:lnTo>
                    <a:pt x="2856865" y="817245"/>
                  </a:lnTo>
                  <a:lnTo>
                    <a:pt x="2871470" y="817245"/>
                  </a:lnTo>
                  <a:lnTo>
                    <a:pt x="3688080" y="635"/>
                  </a:lnTo>
                  <a:lnTo>
                    <a:pt x="3674110" y="635"/>
                  </a:lnTo>
                  <a:close/>
                  <a:moveTo>
                    <a:pt x="3747770" y="635"/>
                  </a:moveTo>
                  <a:lnTo>
                    <a:pt x="2930525" y="817245"/>
                  </a:lnTo>
                  <a:lnTo>
                    <a:pt x="2945130" y="817245"/>
                  </a:lnTo>
                  <a:lnTo>
                    <a:pt x="3761740" y="635"/>
                  </a:lnTo>
                  <a:lnTo>
                    <a:pt x="3747770" y="635"/>
                  </a:lnTo>
                  <a:close/>
                  <a:moveTo>
                    <a:pt x="3821430" y="635"/>
                  </a:moveTo>
                  <a:lnTo>
                    <a:pt x="3004820" y="817245"/>
                  </a:lnTo>
                  <a:lnTo>
                    <a:pt x="3019425" y="817245"/>
                  </a:lnTo>
                  <a:lnTo>
                    <a:pt x="3836035" y="635"/>
                  </a:lnTo>
                  <a:lnTo>
                    <a:pt x="3821430" y="635"/>
                  </a:lnTo>
                  <a:close/>
                  <a:moveTo>
                    <a:pt x="3895090" y="635"/>
                  </a:moveTo>
                  <a:lnTo>
                    <a:pt x="3078480" y="817245"/>
                  </a:lnTo>
                  <a:lnTo>
                    <a:pt x="3093085" y="817245"/>
                  </a:lnTo>
                  <a:lnTo>
                    <a:pt x="3909695" y="635"/>
                  </a:lnTo>
                  <a:lnTo>
                    <a:pt x="3895090" y="635"/>
                  </a:lnTo>
                  <a:close/>
                  <a:moveTo>
                    <a:pt x="3968750" y="635"/>
                  </a:moveTo>
                  <a:lnTo>
                    <a:pt x="3152140" y="817245"/>
                  </a:lnTo>
                  <a:lnTo>
                    <a:pt x="3166745" y="817245"/>
                  </a:lnTo>
                  <a:lnTo>
                    <a:pt x="3983355" y="635"/>
                  </a:lnTo>
                  <a:lnTo>
                    <a:pt x="3968750" y="635"/>
                  </a:lnTo>
                  <a:close/>
                  <a:moveTo>
                    <a:pt x="4042410" y="635"/>
                  </a:moveTo>
                  <a:lnTo>
                    <a:pt x="3225800" y="817245"/>
                  </a:lnTo>
                  <a:lnTo>
                    <a:pt x="3240405" y="817245"/>
                  </a:lnTo>
                  <a:lnTo>
                    <a:pt x="4057015" y="635"/>
                  </a:lnTo>
                  <a:lnTo>
                    <a:pt x="4042410" y="635"/>
                  </a:lnTo>
                  <a:close/>
                  <a:moveTo>
                    <a:pt x="4116070" y="635"/>
                  </a:moveTo>
                  <a:lnTo>
                    <a:pt x="3299460" y="817245"/>
                  </a:lnTo>
                  <a:lnTo>
                    <a:pt x="3314065" y="817245"/>
                  </a:lnTo>
                  <a:lnTo>
                    <a:pt x="4130675" y="635"/>
                  </a:lnTo>
                  <a:lnTo>
                    <a:pt x="4116070" y="635"/>
                  </a:lnTo>
                  <a:close/>
                  <a:moveTo>
                    <a:pt x="4189730" y="635"/>
                  </a:moveTo>
                  <a:lnTo>
                    <a:pt x="3373120" y="817245"/>
                  </a:lnTo>
                  <a:lnTo>
                    <a:pt x="3387725" y="817245"/>
                  </a:lnTo>
                  <a:lnTo>
                    <a:pt x="4204335" y="635"/>
                  </a:lnTo>
                  <a:lnTo>
                    <a:pt x="4189730" y="635"/>
                  </a:lnTo>
                  <a:close/>
                  <a:moveTo>
                    <a:pt x="4263390" y="635"/>
                  </a:moveTo>
                  <a:lnTo>
                    <a:pt x="3446780" y="817245"/>
                  </a:lnTo>
                  <a:lnTo>
                    <a:pt x="3461385" y="817245"/>
                  </a:lnTo>
                  <a:lnTo>
                    <a:pt x="4277995" y="635"/>
                  </a:lnTo>
                  <a:lnTo>
                    <a:pt x="4263390" y="635"/>
                  </a:lnTo>
                  <a:close/>
                  <a:moveTo>
                    <a:pt x="4337050" y="635"/>
                  </a:moveTo>
                  <a:lnTo>
                    <a:pt x="3520440" y="817245"/>
                  </a:lnTo>
                  <a:lnTo>
                    <a:pt x="3535045" y="817245"/>
                  </a:lnTo>
                  <a:lnTo>
                    <a:pt x="4351655" y="635"/>
                  </a:lnTo>
                  <a:lnTo>
                    <a:pt x="4337050" y="635"/>
                  </a:lnTo>
                  <a:close/>
                  <a:moveTo>
                    <a:pt x="4410710" y="635"/>
                  </a:moveTo>
                  <a:lnTo>
                    <a:pt x="3594100" y="817245"/>
                  </a:lnTo>
                  <a:lnTo>
                    <a:pt x="3608705" y="817245"/>
                  </a:lnTo>
                  <a:lnTo>
                    <a:pt x="4425315" y="635"/>
                  </a:lnTo>
                  <a:lnTo>
                    <a:pt x="4410710" y="635"/>
                  </a:lnTo>
                  <a:close/>
                  <a:moveTo>
                    <a:pt x="4484370" y="635"/>
                  </a:moveTo>
                  <a:lnTo>
                    <a:pt x="3667760" y="817245"/>
                  </a:lnTo>
                  <a:lnTo>
                    <a:pt x="3682365" y="817245"/>
                  </a:lnTo>
                  <a:lnTo>
                    <a:pt x="4498975" y="635"/>
                  </a:lnTo>
                  <a:lnTo>
                    <a:pt x="4484370" y="635"/>
                  </a:lnTo>
                  <a:close/>
                  <a:moveTo>
                    <a:pt x="4558030" y="635"/>
                  </a:moveTo>
                  <a:lnTo>
                    <a:pt x="3741420" y="817245"/>
                  </a:lnTo>
                  <a:lnTo>
                    <a:pt x="3756025" y="817245"/>
                  </a:lnTo>
                  <a:lnTo>
                    <a:pt x="4572635" y="635"/>
                  </a:lnTo>
                  <a:lnTo>
                    <a:pt x="4558030" y="635"/>
                  </a:lnTo>
                  <a:close/>
                  <a:moveTo>
                    <a:pt x="4631690" y="635"/>
                  </a:moveTo>
                  <a:lnTo>
                    <a:pt x="3815080" y="817245"/>
                  </a:lnTo>
                  <a:lnTo>
                    <a:pt x="3829685" y="817245"/>
                  </a:lnTo>
                  <a:lnTo>
                    <a:pt x="4646295" y="635"/>
                  </a:lnTo>
                  <a:lnTo>
                    <a:pt x="4631690" y="635"/>
                  </a:lnTo>
                  <a:close/>
                  <a:moveTo>
                    <a:pt x="4705350" y="635"/>
                  </a:moveTo>
                  <a:lnTo>
                    <a:pt x="3888740" y="817245"/>
                  </a:lnTo>
                  <a:lnTo>
                    <a:pt x="3903345" y="817245"/>
                  </a:lnTo>
                  <a:lnTo>
                    <a:pt x="4719955" y="635"/>
                  </a:lnTo>
                  <a:lnTo>
                    <a:pt x="4705350" y="635"/>
                  </a:lnTo>
                  <a:close/>
                  <a:moveTo>
                    <a:pt x="4779010" y="635"/>
                  </a:moveTo>
                  <a:lnTo>
                    <a:pt x="3962400" y="817245"/>
                  </a:lnTo>
                  <a:lnTo>
                    <a:pt x="3977005" y="817245"/>
                  </a:lnTo>
                  <a:lnTo>
                    <a:pt x="4794250" y="635"/>
                  </a:lnTo>
                  <a:lnTo>
                    <a:pt x="4779010" y="635"/>
                  </a:lnTo>
                  <a:close/>
                  <a:moveTo>
                    <a:pt x="4852670" y="635"/>
                  </a:moveTo>
                  <a:lnTo>
                    <a:pt x="4036060" y="817245"/>
                  </a:lnTo>
                  <a:lnTo>
                    <a:pt x="4050665" y="817245"/>
                  </a:lnTo>
                  <a:lnTo>
                    <a:pt x="4867275" y="635"/>
                  </a:lnTo>
                  <a:lnTo>
                    <a:pt x="4852670" y="635"/>
                  </a:lnTo>
                  <a:close/>
                  <a:moveTo>
                    <a:pt x="4926330" y="635"/>
                  </a:moveTo>
                  <a:lnTo>
                    <a:pt x="4109720" y="817245"/>
                  </a:lnTo>
                  <a:lnTo>
                    <a:pt x="4124325" y="817245"/>
                  </a:lnTo>
                  <a:lnTo>
                    <a:pt x="4940935" y="635"/>
                  </a:lnTo>
                  <a:lnTo>
                    <a:pt x="4926330" y="635"/>
                  </a:lnTo>
                  <a:close/>
                  <a:moveTo>
                    <a:pt x="4999990" y="635"/>
                  </a:moveTo>
                  <a:lnTo>
                    <a:pt x="4183380" y="817245"/>
                  </a:lnTo>
                  <a:lnTo>
                    <a:pt x="4197985" y="817245"/>
                  </a:lnTo>
                  <a:lnTo>
                    <a:pt x="5014595" y="635"/>
                  </a:lnTo>
                  <a:lnTo>
                    <a:pt x="4999990" y="635"/>
                  </a:lnTo>
                  <a:close/>
                  <a:moveTo>
                    <a:pt x="5073650" y="635"/>
                  </a:moveTo>
                  <a:lnTo>
                    <a:pt x="4257040" y="817245"/>
                  </a:lnTo>
                  <a:lnTo>
                    <a:pt x="4271645" y="817245"/>
                  </a:lnTo>
                  <a:lnTo>
                    <a:pt x="5088255" y="635"/>
                  </a:lnTo>
                  <a:lnTo>
                    <a:pt x="5073650" y="635"/>
                  </a:lnTo>
                  <a:close/>
                  <a:moveTo>
                    <a:pt x="5147310" y="635"/>
                  </a:moveTo>
                  <a:lnTo>
                    <a:pt x="4330700" y="817245"/>
                  </a:lnTo>
                  <a:lnTo>
                    <a:pt x="4345305" y="817245"/>
                  </a:lnTo>
                  <a:lnTo>
                    <a:pt x="5162550" y="635"/>
                  </a:lnTo>
                  <a:lnTo>
                    <a:pt x="5147310" y="635"/>
                  </a:lnTo>
                  <a:close/>
                  <a:moveTo>
                    <a:pt x="5220970" y="635"/>
                  </a:moveTo>
                  <a:lnTo>
                    <a:pt x="4404360" y="817245"/>
                  </a:lnTo>
                  <a:lnTo>
                    <a:pt x="4418965" y="817245"/>
                  </a:lnTo>
                  <a:lnTo>
                    <a:pt x="5235575" y="635"/>
                  </a:lnTo>
                  <a:lnTo>
                    <a:pt x="5220970" y="635"/>
                  </a:lnTo>
                  <a:close/>
                  <a:moveTo>
                    <a:pt x="5295265" y="635"/>
                  </a:moveTo>
                  <a:lnTo>
                    <a:pt x="4478020" y="817245"/>
                  </a:lnTo>
                  <a:lnTo>
                    <a:pt x="4492625" y="817245"/>
                  </a:lnTo>
                  <a:lnTo>
                    <a:pt x="5309235" y="635"/>
                  </a:lnTo>
                  <a:lnTo>
                    <a:pt x="5295265" y="635"/>
                  </a:lnTo>
                  <a:close/>
                  <a:moveTo>
                    <a:pt x="5368925" y="635"/>
                  </a:moveTo>
                  <a:lnTo>
                    <a:pt x="4551680" y="817245"/>
                  </a:lnTo>
                  <a:lnTo>
                    <a:pt x="4566285" y="817245"/>
                  </a:lnTo>
                  <a:lnTo>
                    <a:pt x="5382895" y="635"/>
                  </a:lnTo>
                  <a:lnTo>
                    <a:pt x="5368925" y="635"/>
                  </a:lnTo>
                  <a:close/>
                  <a:moveTo>
                    <a:pt x="5442585" y="635"/>
                  </a:moveTo>
                  <a:lnTo>
                    <a:pt x="4625340" y="817245"/>
                  </a:lnTo>
                  <a:lnTo>
                    <a:pt x="4639945" y="817245"/>
                  </a:lnTo>
                  <a:lnTo>
                    <a:pt x="5456555" y="635"/>
                  </a:lnTo>
                  <a:lnTo>
                    <a:pt x="5442585" y="635"/>
                  </a:lnTo>
                  <a:close/>
                  <a:moveTo>
                    <a:pt x="5516245" y="635"/>
                  </a:moveTo>
                  <a:lnTo>
                    <a:pt x="4699000" y="817245"/>
                  </a:lnTo>
                  <a:lnTo>
                    <a:pt x="4713605" y="817245"/>
                  </a:lnTo>
                  <a:lnTo>
                    <a:pt x="5530850" y="635"/>
                  </a:lnTo>
                  <a:lnTo>
                    <a:pt x="5516245" y="635"/>
                  </a:lnTo>
                  <a:close/>
                  <a:moveTo>
                    <a:pt x="5589906" y="635"/>
                  </a:moveTo>
                  <a:lnTo>
                    <a:pt x="4772660" y="817245"/>
                  </a:lnTo>
                  <a:lnTo>
                    <a:pt x="4787265" y="817245"/>
                  </a:lnTo>
                  <a:lnTo>
                    <a:pt x="5603875" y="635"/>
                  </a:lnTo>
                  <a:lnTo>
                    <a:pt x="5589906" y="635"/>
                  </a:lnTo>
                  <a:close/>
                  <a:moveTo>
                    <a:pt x="5663565" y="635"/>
                  </a:moveTo>
                  <a:lnTo>
                    <a:pt x="4846320" y="817245"/>
                  </a:lnTo>
                  <a:lnTo>
                    <a:pt x="4860925" y="817245"/>
                  </a:lnTo>
                  <a:lnTo>
                    <a:pt x="5677535" y="635"/>
                  </a:lnTo>
                  <a:lnTo>
                    <a:pt x="5663565" y="635"/>
                  </a:lnTo>
                  <a:close/>
                  <a:moveTo>
                    <a:pt x="5737225" y="635"/>
                  </a:moveTo>
                  <a:lnTo>
                    <a:pt x="4919980" y="817245"/>
                  </a:lnTo>
                  <a:lnTo>
                    <a:pt x="4934585" y="817245"/>
                  </a:lnTo>
                  <a:lnTo>
                    <a:pt x="5751195" y="635"/>
                  </a:lnTo>
                  <a:lnTo>
                    <a:pt x="5737225" y="635"/>
                  </a:lnTo>
                  <a:close/>
                  <a:moveTo>
                    <a:pt x="5810885" y="635"/>
                  </a:moveTo>
                  <a:lnTo>
                    <a:pt x="4993640" y="817245"/>
                  </a:lnTo>
                  <a:lnTo>
                    <a:pt x="5008245" y="817245"/>
                  </a:lnTo>
                  <a:lnTo>
                    <a:pt x="5824856" y="635"/>
                  </a:lnTo>
                  <a:lnTo>
                    <a:pt x="5810885" y="635"/>
                  </a:lnTo>
                  <a:close/>
                  <a:moveTo>
                    <a:pt x="5884545" y="635"/>
                  </a:moveTo>
                  <a:lnTo>
                    <a:pt x="5067935" y="817245"/>
                  </a:lnTo>
                  <a:lnTo>
                    <a:pt x="5082540" y="817245"/>
                  </a:lnTo>
                  <a:lnTo>
                    <a:pt x="5899150" y="635"/>
                  </a:lnTo>
                  <a:lnTo>
                    <a:pt x="5884545" y="635"/>
                  </a:lnTo>
                  <a:close/>
                  <a:moveTo>
                    <a:pt x="5958206" y="635"/>
                  </a:moveTo>
                  <a:lnTo>
                    <a:pt x="5141595" y="817245"/>
                  </a:lnTo>
                  <a:lnTo>
                    <a:pt x="5156200" y="817245"/>
                  </a:lnTo>
                  <a:lnTo>
                    <a:pt x="5972810" y="635"/>
                  </a:lnTo>
                  <a:lnTo>
                    <a:pt x="5958206" y="635"/>
                  </a:lnTo>
                  <a:close/>
                  <a:moveTo>
                    <a:pt x="6031865" y="635"/>
                  </a:moveTo>
                  <a:lnTo>
                    <a:pt x="5215255" y="817245"/>
                  </a:lnTo>
                  <a:lnTo>
                    <a:pt x="5229860" y="817245"/>
                  </a:lnTo>
                  <a:lnTo>
                    <a:pt x="6046470" y="635"/>
                  </a:lnTo>
                  <a:lnTo>
                    <a:pt x="6031865" y="635"/>
                  </a:lnTo>
                  <a:close/>
                  <a:moveTo>
                    <a:pt x="6105525" y="635"/>
                  </a:moveTo>
                  <a:lnTo>
                    <a:pt x="5288915" y="817245"/>
                  </a:lnTo>
                  <a:lnTo>
                    <a:pt x="5303520" y="817245"/>
                  </a:lnTo>
                  <a:lnTo>
                    <a:pt x="6120131" y="635"/>
                  </a:lnTo>
                  <a:lnTo>
                    <a:pt x="6105525" y="635"/>
                  </a:lnTo>
                  <a:close/>
                  <a:moveTo>
                    <a:pt x="6179185" y="635"/>
                  </a:moveTo>
                  <a:lnTo>
                    <a:pt x="5362575" y="817245"/>
                  </a:lnTo>
                  <a:lnTo>
                    <a:pt x="5377180" y="817245"/>
                  </a:lnTo>
                  <a:lnTo>
                    <a:pt x="6193790" y="635"/>
                  </a:lnTo>
                  <a:lnTo>
                    <a:pt x="6179185" y="635"/>
                  </a:lnTo>
                  <a:close/>
                  <a:moveTo>
                    <a:pt x="6252845" y="635"/>
                  </a:moveTo>
                  <a:lnTo>
                    <a:pt x="5436235" y="817245"/>
                  </a:lnTo>
                  <a:lnTo>
                    <a:pt x="5450840" y="817245"/>
                  </a:lnTo>
                  <a:lnTo>
                    <a:pt x="6267450" y="635"/>
                  </a:lnTo>
                  <a:lnTo>
                    <a:pt x="6252845" y="635"/>
                  </a:lnTo>
                  <a:close/>
                  <a:moveTo>
                    <a:pt x="6326506" y="635"/>
                  </a:moveTo>
                  <a:lnTo>
                    <a:pt x="5509895" y="817245"/>
                  </a:lnTo>
                  <a:lnTo>
                    <a:pt x="5524500" y="817245"/>
                  </a:lnTo>
                  <a:lnTo>
                    <a:pt x="6341110" y="635"/>
                  </a:lnTo>
                  <a:lnTo>
                    <a:pt x="6326506" y="635"/>
                  </a:lnTo>
                  <a:close/>
                  <a:moveTo>
                    <a:pt x="6400165" y="635"/>
                  </a:moveTo>
                  <a:lnTo>
                    <a:pt x="5583556" y="817245"/>
                  </a:lnTo>
                  <a:lnTo>
                    <a:pt x="5598160" y="817245"/>
                  </a:lnTo>
                  <a:lnTo>
                    <a:pt x="6414770" y="635"/>
                  </a:lnTo>
                  <a:lnTo>
                    <a:pt x="6400165" y="635"/>
                  </a:lnTo>
                  <a:close/>
                  <a:moveTo>
                    <a:pt x="6473825" y="635"/>
                  </a:moveTo>
                  <a:lnTo>
                    <a:pt x="5657215" y="817245"/>
                  </a:lnTo>
                  <a:lnTo>
                    <a:pt x="5671820" y="817245"/>
                  </a:lnTo>
                  <a:lnTo>
                    <a:pt x="6488431" y="635"/>
                  </a:lnTo>
                  <a:lnTo>
                    <a:pt x="6473825" y="635"/>
                  </a:lnTo>
                  <a:close/>
                  <a:moveTo>
                    <a:pt x="6547485" y="635"/>
                  </a:moveTo>
                  <a:lnTo>
                    <a:pt x="5730875" y="817245"/>
                  </a:lnTo>
                  <a:lnTo>
                    <a:pt x="5745481" y="817245"/>
                  </a:lnTo>
                  <a:lnTo>
                    <a:pt x="6562090" y="635"/>
                  </a:lnTo>
                  <a:lnTo>
                    <a:pt x="6547485" y="635"/>
                  </a:lnTo>
                  <a:close/>
                  <a:moveTo>
                    <a:pt x="6621145" y="635"/>
                  </a:moveTo>
                  <a:lnTo>
                    <a:pt x="5804535" y="817245"/>
                  </a:lnTo>
                  <a:lnTo>
                    <a:pt x="5819140" y="817245"/>
                  </a:lnTo>
                  <a:lnTo>
                    <a:pt x="6635750" y="635"/>
                  </a:lnTo>
                  <a:lnTo>
                    <a:pt x="6621145" y="635"/>
                  </a:lnTo>
                  <a:close/>
                  <a:moveTo>
                    <a:pt x="6694806" y="635"/>
                  </a:moveTo>
                  <a:lnTo>
                    <a:pt x="5878195" y="817245"/>
                  </a:lnTo>
                  <a:lnTo>
                    <a:pt x="5892800" y="817245"/>
                  </a:lnTo>
                  <a:lnTo>
                    <a:pt x="6709410" y="635"/>
                  </a:lnTo>
                  <a:lnTo>
                    <a:pt x="6694806" y="635"/>
                  </a:lnTo>
                  <a:close/>
                  <a:moveTo>
                    <a:pt x="6768465" y="635"/>
                  </a:moveTo>
                  <a:lnTo>
                    <a:pt x="5951856" y="817245"/>
                  </a:lnTo>
                  <a:lnTo>
                    <a:pt x="5966460" y="817245"/>
                  </a:lnTo>
                  <a:lnTo>
                    <a:pt x="6783070" y="635"/>
                  </a:lnTo>
                  <a:lnTo>
                    <a:pt x="6768465" y="635"/>
                  </a:lnTo>
                  <a:close/>
                  <a:moveTo>
                    <a:pt x="6842125" y="635"/>
                  </a:moveTo>
                  <a:lnTo>
                    <a:pt x="6025515" y="817245"/>
                  </a:lnTo>
                  <a:lnTo>
                    <a:pt x="6040120" y="817245"/>
                  </a:lnTo>
                  <a:lnTo>
                    <a:pt x="6856731" y="635"/>
                  </a:lnTo>
                  <a:lnTo>
                    <a:pt x="6842125" y="635"/>
                  </a:lnTo>
                  <a:close/>
                  <a:moveTo>
                    <a:pt x="6915785" y="635"/>
                  </a:moveTo>
                  <a:lnTo>
                    <a:pt x="6099175" y="817245"/>
                  </a:lnTo>
                  <a:lnTo>
                    <a:pt x="6113781" y="817245"/>
                  </a:lnTo>
                  <a:lnTo>
                    <a:pt x="6930390" y="635"/>
                  </a:lnTo>
                  <a:lnTo>
                    <a:pt x="6915785" y="635"/>
                  </a:lnTo>
                  <a:close/>
                  <a:moveTo>
                    <a:pt x="6989445" y="635"/>
                  </a:moveTo>
                  <a:lnTo>
                    <a:pt x="6172835" y="817245"/>
                  </a:lnTo>
                  <a:lnTo>
                    <a:pt x="6187440" y="817245"/>
                  </a:lnTo>
                  <a:lnTo>
                    <a:pt x="7004050" y="635"/>
                  </a:lnTo>
                  <a:lnTo>
                    <a:pt x="6989445" y="635"/>
                  </a:lnTo>
                  <a:close/>
                  <a:moveTo>
                    <a:pt x="7063106" y="635"/>
                  </a:moveTo>
                  <a:lnTo>
                    <a:pt x="6246495" y="817245"/>
                  </a:lnTo>
                  <a:lnTo>
                    <a:pt x="6261100" y="817245"/>
                  </a:lnTo>
                  <a:lnTo>
                    <a:pt x="7077710" y="635"/>
                  </a:lnTo>
                  <a:lnTo>
                    <a:pt x="7063106" y="635"/>
                  </a:lnTo>
                  <a:close/>
                  <a:moveTo>
                    <a:pt x="7136765" y="635"/>
                  </a:moveTo>
                  <a:lnTo>
                    <a:pt x="6320156" y="817245"/>
                  </a:lnTo>
                  <a:lnTo>
                    <a:pt x="6334760" y="817245"/>
                  </a:lnTo>
                  <a:lnTo>
                    <a:pt x="7151370" y="635"/>
                  </a:lnTo>
                  <a:lnTo>
                    <a:pt x="7136765" y="635"/>
                  </a:lnTo>
                  <a:close/>
                  <a:moveTo>
                    <a:pt x="7210425" y="635"/>
                  </a:moveTo>
                  <a:lnTo>
                    <a:pt x="6393815" y="817245"/>
                  </a:lnTo>
                  <a:lnTo>
                    <a:pt x="6408420" y="817245"/>
                  </a:lnTo>
                  <a:lnTo>
                    <a:pt x="7225031" y="635"/>
                  </a:lnTo>
                  <a:lnTo>
                    <a:pt x="7210425" y="635"/>
                  </a:lnTo>
                  <a:close/>
                  <a:moveTo>
                    <a:pt x="7284085" y="635"/>
                  </a:moveTo>
                  <a:lnTo>
                    <a:pt x="6467475" y="817245"/>
                  </a:lnTo>
                  <a:lnTo>
                    <a:pt x="6482081" y="817245"/>
                  </a:lnTo>
                  <a:lnTo>
                    <a:pt x="7298690" y="635"/>
                  </a:lnTo>
                  <a:lnTo>
                    <a:pt x="7284085" y="635"/>
                  </a:lnTo>
                  <a:close/>
                  <a:moveTo>
                    <a:pt x="7357745" y="635"/>
                  </a:moveTo>
                  <a:lnTo>
                    <a:pt x="6541135" y="817245"/>
                  </a:lnTo>
                  <a:lnTo>
                    <a:pt x="6555740" y="817245"/>
                  </a:lnTo>
                  <a:lnTo>
                    <a:pt x="7372350" y="635"/>
                  </a:lnTo>
                  <a:lnTo>
                    <a:pt x="7357745" y="635"/>
                  </a:lnTo>
                  <a:close/>
                  <a:moveTo>
                    <a:pt x="7432040" y="635"/>
                  </a:moveTo>
                  <a:lnTo>
                    <a:pt x="6615431" y="817245"/>
                  </a:lnTo>
                  <a:lnTo>
                    <a:pt x="6630035" y="817245"/>
                  </a:lnTo>
                  <a:lnTo>
                    <a:pt x="7446645" y="635"/>
                  </a:lnTo>
                  <a:lnTo>
                    <a:pt x="7432040" y="635"/>
                  </a:lnTo>
                  <a:close/>
                  <a:moveTo>
                    <a:pt x="7505700" y="635"/>
                  </a:moveTo>
                  <a:lnTo>
                    <a:pt x="6689090" y="817245"/>
                  </a:lnTo>
                  <a:lnTo>
                    <a:pt x="6703695" y="817245"/>
                  </a:lnTo>
                  <a:lnTo>
                    <a:pt x="7520306" y="635"/>
                  </a:lnTo>
                  <a:lnTo>
                    <a:pt x="7505700" y="635"/>
                  </a:lnTo>
                  <a:close/>
                  <a:moveTo>
                    <a:pt x="7579360" y="635"/>
                  </a:moveTo>
                  <a:lnTo>
                    <a:pt x="6762750" y="817245"/>
                  </a:lnTo>
                  <a:lnTo>
                    <a:pt x="6777356" y="817245"/>
                  </a:lnTo>
                  <a:lnTo>
                    <a:pt x="7593965" y="635"/>
                  </a:lnTo>
                  <a:lnTo>
                    <a:pt x="7579360" y="635"/>
                  </a:lnTo>
                  <a:close/>
                  <a:moveTo>
                    <a:pt x="7653020" y="635"/>
                  </a:moveTo>
                  <a:lnTo>
                    <a:pt x="6836410" y="817245"/>
                  </a:lnTo>
                  <a:lnTo>
                    <a:pt x="6851015" y="817245"/>
                  </a:lnTo>
                  <a:lnTo>
                    <a:pt x="7667625" y="635"/>
                  </a:lnTo>
                  <a:lnTo>
                    <a:pt x="7653020" y="635"/>
                  </a:lnTo>
                  <a:close/>
                  <a:moveTo>
                    <a:pt x="7726681" y="635"/>
                  </a:moveTo>
                  <a:lnTo>
                    <a:pt x="6910070" y="817245"/>
                  </a:lnTo>
                  <a:lnTo>
                    <a:pt x="6924675" y="817245"/>
                  </a:lnTo>
                  <a:lnTo>
                    <a:pt x="7741285" y="635"/>
                  </a:lnTo>
                  <a:lnTo>
                    <a:pt x="7726681" y="635"/>
                  </a:lnTo>
                  <a:close/>
                  <a:moveTo>
                    <a:pt x="7800340" y="635"/>
                  </a:moveTo>
                  <a:lnTo>
                    <a:pt x="6983731" y="817245"/>
                  </a:lnTo>
                  <a:lnTo>
                    <a:pt x="6998335" y="817245"/>
                  </a:lnTo>
                  <a:lnTo>
                    <a:pt x="7814945" y="635"/>
                  </a:lnTo>
                  <a:lnTo>
                    <a:pt x="7800340" y="635"/>
                  </a:lnTo>
                  <a:close/>
                  <a:moveTo>
                    <a:pt x="7874000" y="635"/>
                  </a:moveTo>
                  <a:lnTo>
                    <a:pt x="7057390" y="817245"/>
                  </a:lnTo>
                  <a:lnTo>
                    <a:pt x="7071995" y="817245"/>
                  </a:lnTo>
                  <a:lnTo>
                    <a:pt x="7888606" y="635"/>
                  </a:lnTo>
                  <a:lnTo>
                    <a:pt x="7874000" y="635"/>
                  </a:lnTo>
                  <a:close/>
                  <a:moveTo>
                    <a:pt x="7947660" y="635"/>
                  </a:moveTo>
                  <a:lnTo>
                    <a:pt x="7131050" y="817245"/>
                  </a:lnTo>
                  <a:lnTo>
                    <a:pt x="7145656" y="817245"/>
                  </a:lnTo>
                  <a:lnTo>
                    <a:pt x="7962265" y="635"/>
                  </a:lnTo>
                  <a:lnTo>
                    <a:pt x="7947660" y="635"/>
                  </a:lnTo>
                  <a:close/>
                  <a:moveTo>
                    <a:pt x="8021320" y="635"/>
                  </a:moveTo>
                  <a:lnTo>
                    <a:pt x="7204710" y="817245"/>
                  </a:lnTo>
                  <a:lnTo>
                    <a:pt x="7219315" y="817245"/>
                  </a:lnTo>
                  <a:lnTo>
                    <a:pt x="8035925" y="635"/>
                  </a:lnTo>
                  <a:lnTo>
                    <a:pt x="8021320" y="635"/>
                  </a:lnTo>
                  <a:close/>
                  <a:moveTo>
                    <a:pt x="8094981" y="635"/>
                  </a:moveTo>
                  <a:lnTo>
                    <a:pt x="7278370" y="817245"/>
                  </a:lnTo>
                  <a:lnTo>
                    <a:pt x="7292975" y="817245"/>
                  </a:lnTo>
                  <a:lnTo>
                    <a:pt x="8109585" y="635"/>
                  </a:lnTo>
                  <a:lnTo>
                    <a:pt x="8094981" y="635"/>
                  </a:lnTo>
                  <a:close/>
                  <a:moveTo>
                    <a:pt x="8168640" y="635"/>
                  </a:moveTo>
                  <a:lnTo>
                    <a:pt x="7352031" y="817245"/>
                  </a:lnTo>
                  <a:lnTo>
                    <a:pt x="7366635" y="817245"/>
                  </a:lnTo>
                  <a:lnTo>
                    <a:pt x="8183245" y="635"/>
                  </a:lnTo>
                  <a:lnTo>
                    <a:pt x="8168640" y="635"/>
                  </a:lnTo>
                  <a:close/>
                  <a:moveTo>
                    <a:pt x="8242300" y="635"/>
                  </a:moveTo>
                  <a:lnTo>
                    <a:pt x="7425690" y="817245"/>
                  </a:lnTo>
                  <a:lnTo>
                    <a:pt x="7440295" y="817245"/>
                  </a:lnTo>
                  <a:lnTo>
                    <a:pt x="8256906" y="635"/>
                  </a:lnTo>
                  <a:lnTo>
                    <a:pt x="8242300" y="635"/>
                  </a:lnTo>
                  <a:close/>
                  <a:moveTo>
                    <a:pt x="8315960" y="635"/>
                  </a:moveTo>
                  <a:lnTo>
                    <a:pt x="7499350" y="817245"/>
                  </a:lnTo>
                  <a:lnTo>
                    <a:pt x="7513956" y="817245"/>
                  </a:lnTo>
                  <a:lnTo>
                    <a:pt x="8330565" y="635"/>
                  </a:lnTo>
                  <a:lnTo>
                    <a:pt x="8315960" y="635"/>
                  </a:lnTo>
                  <a:close/>
                  <a:moveTo>
                    <a:pt x="8389620" y="635"/>
                  </a:moveTo>
                  <a:lnTo>
                    <a:pt x="7573010" y="817245"/>
                  </a:lnTo>
                  <a:lnTo>
                    <a:pt x="7587615" y="817245"/>
                  </a:lnTo>
                  <a:lnTo>
                    <a:pt x="8404225" y="635"/>
                  </a:lnTo>
                  <a:lnTo>
                    <a:pt x="8389620" y="635"/>
                  </a:lnTo>
                  <a:close/>
                  <a:moveTo>
                    <a:pt x="8463280" y="635"/>
                  </a:moveTo>
                  <a:lnTo>
                    <a:pt x="7646670" y="817245"/>
                  </a:lnTo>
                  <a:lnTo>
                    <a:pt x="7661275" y="817245"/>
                  </a:lnTo>
                  <a:lnTo>
                    <a:pt x="8477885" y="635"/>
                  </a:lnTo>
                  <a:lnTo>
                    <a:pt x="8463280" y="635"/>
                  </a:lnTo>
                  <a:close/>
                  <a:moveTo>
                    <a:pt x="8536940" y="635"/>
                  </a:moveTo>
                  <a:lnTo>
                    <a:pt x="7720331" y="817245"/>
                  </a:lnTo>
                  <a:lnTo>
                    <a:pt x="7734935" y="817245"/>
                  </a:lnTo>
                  <a:lnTo>
                    <a:pt x="8551545" y="635"/>
                  </a:lnTo>
                  <a:lnTo>
                    <a:pt x="8536940" y="635"/>
                  </a:lnTo>
                  <a:close/>
                  <a:moveTo>
                    <a:pt x="8610600" y="635"/>
                  </a:moveTo>
                  <a:lnTo>
                    <a:pt x="7793990" y="817245"/>
                  </a:lnTo>
                  <a:lnTo>
                    <a:pt x="7808595" y="817245"/>
                  </a:lnTo>
                  <a:lnTo>
                    <a:pt x="8625205" y="635"/>
                  </a:lnTo>
                  <a:lnTo>
                    <a:pt x="8610600" y="635"/>
                  </a:lnTo>
                  <a:close/>
                  <a:moveTo>
                    <a:pt x="8684260" y="635"/>
                  </a:moveTo>
                  <a:lnTo>
                    <a:pt x="7867650" y="817245"/>
                  </a:lnTo>
                  <a:lnTo>
                    <a:pt x="7882256" y="817245"/>
                  </a:lnTo>
                  <a:lnTo>
                    <a:pt x="8699500" y="635"/>
                  </a:lnTo>
                  <a:lnTo>
                    <a:pt x="8684260" y="635"/>
                  </a:lnTo>
                  <a:close/>
                  <a:moveTo>
                    <a:pt x="8757920" y="635"/>
                  </a:moveTo>
                  <a:lnTo>
                    <a:pt x="7941310" y="817245"/>
                  </a:lnTo>
                  <a:lnTo>
                    <a:pt x="7955915" y="817245"/>
                  </a:lnTo>
                  <a:lnTo>
                    <a:pt x="8772525" y="635"/>
                  </a:lnTo>
                  <a:lnTo>
                    <a:pt x="8757920" y="635"/>
                  </a:lnTo>
                  <a:close/>
                  <a:moveTo>
                    <a:pt x="8831580" y="635"/>
                  </a:moveTo>
                  <a:lnTo>
                    <a:pt x="8014970" y="817245"/>
                  </a:lnTo>
                  <a:lnTo>
                    <a:pt x="8029575" y="817245"/>
                  </a:lnTo>
                  <a:lnTo>
                    <a:pt x="8846185" y="635"/>
                  </a:lnTo>
                  <a:lnTo>
                    <a:pt x="8831580" y="635"/>
                  </a:lnTo>
                  <a:close/>
                  <a:moveTo>
                    <a:pt x="8905240" y="635"/>
                  </a:moveTo>
                  <a:lnTo>
                    <a:pt x="8088631" y="817245"/>
                  </a:lnTo>
                  <a:lnTo>
                    <a:pt x="8103235" y="817245"/>
                  </a:lnTo>
                  <a:lnTo>
                    <a:pt x="8919845" y="635"/>
                  </a:lnTo>
                  <a:lnTo>
                    <a:pt x="8905240" y="635"/>
                  </a:lnTo>
                  <a:close/>
                  <a:moveTo>
                    <a:pt x="8978900" y="635"/>
                  </a:moveTo>
                  <a:lnTo>
                    <a:pt x="8162290" y="817245"/>
                  </a:lnTo>
                  <a:lnTo>
                    <a:pt x="8176895" y="817245"/>
                  </a:lnTo>
                  <a:lnTo>
                    <a:pt x="8993505" y="635"/>
                  </a:lnTo>
                  <a:lnTo>
                    <a:pt x="8978900" y="635"/>
                  </a:lnTo>
                  <a:close/>
                  <a:moveTo>
                    <a:pt x="9052560" y="635"/>
                  </a:moveTo>
                  <a:lnTo>
                    <a:pt x="8235950" y="817245"/>
                  </a:lnTo>
                  <a:lnTo>
                    <a:pt x="8250556" y="817245"/>
                  </a:lnTo>
                  <a:lnTo>
                    <a:pt x="9067800" y="635"/>
                  </a:lnTo>
                  <a:lnTo>
                    <a:pt x="9052560" y="635"/>
                  </a:lnTo>
                  <a:close/>
                  <a:moveTo>
                    <a:pt x="9126220" y="635"/>
                  </a:moveTo>
                  <a:lnTo>
                    <a:pt x="8309610" y="817245"/>
                  </a:lnTo>
                  <a:lnTo>
                    <a:pt x="8324215" y="817245"/>
                  </a:lnTo>
                  <a:lnTo>
                    <a:pt x="9140825" y="635"/>
                  </a:lnTo>
                  <a:lnTo>
                    <a:pt x="9126220" y="635"/>
                  </a:lnTo>
                  <a:close/>
                  <a:moveTo>
                    <a:pt x="9199880" y="635"/>
                  </a:moveTo>
                  <a:lnTo>
                    <a:pt x="8383270" y="817245"/>
                  </a:lnTo>
                  <a:lnTo>
                    <a:pt x="8397875" y="817245"/>
                  </a:lnTo>
                  <a:lnTo>
                    <a:pt x="9214485" y="635"/>
                  </a:lnTo>
                  <a:lnTo>
                    <a:pt x="9199880" y="635"/>
                  </a:lnTo>
                  <a:close/>
                  <a:moveTo>
                    <a:pt x="9273540" y="635"/>
                  </a:moveTo>
                  <a:lnTo>
                    <a:pt x="8456930" y="817245"/>
                  </a:lnTo>
                  <a:lnTo>
                    <a:pt x="8471535" y="817245"/>
                  </a:lnTo>
                  <a:lnTo>
                    <a:pt x="9288145" y="635"/>
                  </a:lnTo>
                  <a:lnTo>
                    <a:pt x="9273540" y="635"/>
                  </a:lnTo>
                  <a:close/>
                  <a:moveTo>
                    <a:pt x="9347200" y="635"/>
                  </a:moveTo>
                  <a:lnTo>
                    <a:pt x="8530590" y="817245"/>
                  </a:lnTo>
                  <a:lnTo>
                    <a:pt x="8545195" y="817245"/>
                  </a:lnTo>
                  <a:lnTo>
                    <a:pt x="9361805" y="635"/>
                  </a:lnTo>
                  <a:lnTo>
                    <a:pt x="9347200" y="635"/>
                  </a:lnTo>
                  <a:close/>
                  <a:moveTo>
                    <a:pt x="9420860" y="635"/>
                  </a:moveTo>
                  <a:lnTo>
                    <a:pt x="8604250" y="817245"/>
                  </a:lnTo>
                  <a:lnTo>
                    <a:pt x="8618855" y="817245"/>
                  </a:lnTo>
                  <a:lnTo>
                    <a:pt x="9436100" y="635"/>
                  </a:lnTo>
                  <a:lnTo>
                    <a:pt x="9420860" y="635"/>
                  </a:lnTo>
                  <a:close/>
                  <a:moveTo>
                    <a:pt x="9495155" y="635"/>
                  </a:moveTo>
                  <a:lnTo>
                    <a:pt x="8678545" y="817245"/>
                  </a:lnTo>
                  <a:lnTo>
                    <a:pt x="8693150" y="817245"/>
                  </a:lnTo>
                  <a:lnTo>
                    <a:pt x="9509760" y="635"/>
                  </a:lnTo>
                  <a:lnTo>
                    <a:pt x="9495155" y="635"/>
                  </a:lnTo>
                  <a:close/>
                  <a:moveTo>
                    <a:pt x="9568815" y="635"/>
                  </a:moveTo>
                  <a:lnTo>
                    <a:pt x="8752205" y="817245"/>
                  </a:lnTo>
                  <a:lnTo>
                    <a:pt x="8766810" y="817245"/>
                  </a:lnTo>
                  <a:lnTo>
                    <a:pt x="9583420" y="635"/>
                  </a:lnTo>
                  <a:lnTo>
                    <a:pt x="9568815" y="635"/>
                  </a:lnTo>
                  <a:close/>
                  <a:moveTo>
                    <a:pt x="9642475" y="635"/>
                  </a:moveTo>
                  <a:lnTo>
                    <a:pt x="8825865" y="817245"/>
                  </a:lnTo>
                  <a:lnTo>
                    <a:pt x="8840470" y="817245"/>
                  </a:lnTo>
                  <a:lnTo>
                    <a:pt x="9657080" y="635"/>
                  </a:lnTo>
                  <a:lnTo>
                    <a:pt x="9642475" y="635"/>
                  </a:lnTo>
                  <a:close/>
                  <a:moveTo>
                    <a:pt x="9716135" y="635"/>
                  </a:moveTo>
                  <a:lnTo>
                    <a:pt x="8899525" y="817245"/>
                  </a:lnTo>
                  <a:lnTo>
                    <a:pt x="8914130" y="817245"/>
                  </a:lnTo>
                  <a:lnTo>
                    <a:pt x="9730740" y="635"/>
                  </a:lnTo>
                  <a:lnTo>
                    <a:pt x="9716135" y="635"/>
                  </a:lnTo>
                  <a:close/>
                  <a:moveTo>
                    <a:pt x="9789795" y="635"/>
                  </a:moveTo>
                  <a:lnTo>
                    <a:pt x="8972550" y="817245"/>
                  </a:lnTo>
                  <a:lnTo>
                    <a:pt x="8987155" y="817245"/>
                  </a:lnTo>
                  <a:lnTo>
                    <a:pt x="9804400" y="635"/>
                  </a:lnTo>
                  <a:lnTo>
                    <a:pt x="9789795" y="635"/>
                  </a:lnTo>
                  <a:close/>
                  <a:moveTo>
                    <a:pt x="9863455" y="635"/>
                  </a:moveTo>
                  <a:lnTo>
                    <a:pt x="9046845" y="817245"/>
                  </a:lnTo>
                  <a:lnTo>
                    <a:pt x="9061450" y="817245"/>
                  </a:lnTo>
                  <a:lnTo>
                    <a:pt x="9878060" y="635"/>
                  </a:lnTo>
                  <a:lnTo>
                    <a:pt x="9863455" y="635"/>
                  </a:lnTo>
                  <a:close/>
                  <a:moveTo>
                    <a:pt x="9937115" y="635"/>
                  </a:moveTo>
                  <a:lnTo>
                    <a:pt x="9120505" y="817245"/>
                  </a:lnTo>
                  <a:lnTo>
                    <a:pt x="9135110" y="817245"/>
                  </a:lnTo>
                  <a:lnTo>
                    <a:pt x="9951720" y="635"/>
                  </a:lnTo>
                  <a:lnTo>
                    <a:pt x="9937115" y="635"/>
                  </a:lnTo>
                  <a:close/>
                  <a:moveTo>
                    <a:pt x="10010775" y="635"/>
                  </a:moveTo>
                  <a:lnTo>
                    <a:pt x="9194165" y="817245"/>
                  </a:lnTo>
                  <a:lnTo>
                    <a:pt x="9208770" y="817245"/>
                  </a:lnTo>
                  <a:lnTo>
                    <a:pt x="10025380" y="635"/>
                  </a:lnTo>
                  <a:lnTo>
                    <a:pt x="10010775" y="635"/>
                  </a:lnTo>
                  <a:close/>
                  <a:moveTo>
                    <a:pt x="10084435" y="635"/>
                  </a:moveTo>
                  <a:lnTo>
                    <a:pt x="9267825" y="817245"/>
                  </a:lnTo>
                  <a:lnTo>
                    <a:pt x="9282430" y="817245"/>
                  </a:lnTo>
                  <a:lnTo>
                    <a:pt x="10099040" y="635"/>
                  </a:lnTo>
                  <a:lnTo>
                    <a:pt x="10084435" y="635"/>
                  </a:lnTo>
                  <a:close/>
                  <a:moveTo>
                    <a:pt x="10158095" y="635"/>
                  </a:moveTo>
                  <a:lnTo>
                    <a:pt x="9341485" y="817245"/>
                  </a:lnTo>
                  <a:lnTo>
                    <a:pt x="9356090" y="817245"/>
                  </a:lnTo>
                  <a:lnTo>
                    <a:pt x="10172700" y="635"/>
                  </a:lnTo>
                  <a:lnTo>
                    <a:pt x="10158095" y="635"/>
                  </a:lnTo>
                  <a:close/>
                  <a:moveTo>
                    <a:pt x="10231755" y="635"/>
                  </a:moveTo>
                  <a:lnTo>
                    <a:pt x="9415145" y="817245"/>
                  </a:lnTo>
                  <a:lnTo>
                    <a:pt x="9429750" y="817245"/>
                  </a:lnTo>
                  <a:lnTo>
                    <a:pt x="10246360" y="635"/>
                  </a:lnTo>
                  <a:lnTo>
                    <a:pt x="10231755" y="635"/>
                  </a:lnTo>
                  <a:close/>
                  <a:moveTo>
                    <a:pt x="10293350" y="12700"/>
                  </a:moveTo>
                  <a:lnTo>
                    <a:pt x="9488805" y="817245"/>
                  </a:lnTo>
                  <a:lnTo>
                    <a:pt x="9503410" y="817245"/>
                  </a:lnTo>
                  <a:lnTo>
                    <a:pt x="10293350" y="27305"/>
                  </a:lnTo>
                  <a:lnTo>
                    <a:pt x="10293350" y="12700"/>
                  </a:lnTo>
                  <a:close/>
                  <a:moveTo>
                    <a:pt x="10293350" y="86360"/>
                  </a:moveTo>
                  <a:lnTo>
                    <a:pt x="9562465" y="817245"/>
                  </a:lnTo>
                  <a:lnTo>
                    <a:pt x="9577070" y="817245"/>
                  </a:lnTo>
                  <a:lnTo>
                    <a:pt x="10293350" y="100965"/>
                  </a:lnTo>
                  <a:lnTo>
                    <a:pt x="10293350" y="86360"/>
                  </a:lnTo>
                  <a:close/>
                  <a:moveTo>
                    <a:pt x="10293350" y="160020"/>
                  </a:moveTo>
                  <a:lnTo>
                    <a:pt x="9636125" y="817245"/>
                  </a:lnTo>
                  <a:lnTo>
                    <a:pt x="9650730" y="817245"/>
                  </a:lnTo>
                  <a:lnTo>
                    <a:pt x="10293350" y="174625"/>
                  </a:lnTo>
                  <a:lnTo>
                    <a:pt x="10293350" y="160020"/>
                  </a:lnTo>
                  <a:close/>
                  <a:moveTo>
                    <a:pt x="10293350" y="233680"/>
                  </a:moveTo>
                  <a:lnTo>
                    <a:pt x="9709785" y="817245"/>
                  </a:lnTo>
                  <a:lnTo>
                    <a:pt x="9724390" y="817245"/>
                  </a:lnTo>
                  <a:lnTo>
                    <a:pt x="10293350" y="248285"/>
                  </a:lnTo>
                  <a:lnTo>
                    <a:pt x="10293350" y="233680"/>
                  </a:lnTo>
                  <a:close/>
                  <a:moveTo>
                    <a:pt x="10293350" y="307340"/>
                  </a:moveTo>
                  <a:lnTo>
                    <a:pt x="9783445" y="817245"/>
                  </a:lnTo>
                  <a:lnTo>
                    <a:pt x="9798050" y="817245"/>
                  </a:lnTo>
                  <a:lnTo>
                    <a:pt x="10293350" y="321945"/>
                  </a:lnTo>
                  <a:lnTo>
                    <a:pt x="10293350" y="307340"/>
                  </a:lnTo>
                  <a:close/>
                  <a:moveTo>
                    <a:pt x="10293350" y="381000"/>
                  </a:moveTo>
                  <a:lnTo>
                    <a:pt x="9857105" y="817245"/>
                  </a:lnTo>
                  <a:lnTo>
                    <a:pt x="9871710" y="817245"/>
                  </a:lnTo>
                  <a:lnTo>
                    <a:pt x="10293350" y="395605"/>
                  </a:lnTo>
                  <a:lnTo>
                    <a:pt x="10293350" y="381000"/>
                  </a:lnTo>
                  <a:close/>
                  <a:moveTo>
                    <a:pt x="10293350" y="454660"/>
                  </a:moveTo>
                  <a:lnTo>
                    <a:pt x="9930765" y="817245"/>
                  </a:lnTo>
                  <a:lnTo>
                    <a:pt x="9945370" y="817245"/>
                  </a:lnTo>
                  <a:lnTo>
                    <a:pt x="10293350" y="469265"/>
                  </a:lnTo>
                  <a:lnTo>
                    <a:pt x="10293350" y="454660"/>
                  </a:lnTo>
                  <a:close/>
                  <a:moveTo>
                    <a:pt x="10293350" y="528320"/>
                  </a:moveTo>
                  <a:lnTo>
                    <a:pt x="10004425" y="817245"/>
                  </a:lnTo>
                  <a:lnTo>
                    <a:pt x="10019030" y="817245"/>
                  </a:lnTo>
                  <a:lnTo>
                    <a:pt x="10293350" y="542925"/>
                  </a:lnTo>
                  <a:lnTo>
                    <a:pt x="10293350" y="528320"/>
                  </a:lnTo>
                  <a:close/>
                  <a:moveTo>
                    <a:pt x="10293350" y="601980"/>
                  </a:moveTo>
                  <a:lnTo>
                    <a:pt x="10078085" y="817245"/>
                  </a:lnTo>
                  <a:lnTo>
                    <a:pt x="10092690" y="817245"/>
                  </a:lnTo>
                  <a:lnTo>
                    <a:pt x="10293350" y="616585"/>
                  </a:lnTo>
                  <a:lnTo>
                    <a:pt x="10293350" y="601980"/>
                  </a:lnTo>
                  <a:close/>
                  <a:moveTo>
                    <a:pt x="10293350" y="675640"/>
                  </a:moveTo>
                  <a:lnTo>
                    <a:pt x="10151745" y="817245"/>
                  </a:lnTo>
                  <a:lnTo>
                    <a:pt x="10166350" y="817245"/>
                  </a:lnTo>
                  <a:lnTo>
                    <a:pt x="10293350" y="690245"/>
                  </a:lnTo>
                  <a:lnTo>
                    <a:pt x="10293350" y="675640"/>
                  </a:lnTo>
                  <a:close/>
                  <a:moveTo>
                    <a:pt x="10293350" y="763905"/>
                  </a:moveTo>
                  <a:lnTo>
                    <a:pt x="10293350" y="749300"/>
                  </a:lnTo>
                  <a:lnTo>
                    <a:pt x="10225405" y="817245"/>
                  </a:lnTo>
                  <a:lnTo>
                    <a:pt x="10240010" y="817245"/>
                  </a:lnTo>
                  <a:lnTo>
                    <a:pt x="10293350" y="763905"/>
                  </a:lnTo>
                  <a:close/>
                </a:path>
              </a:pathLst>
            </a:custGeom>
            <a:solidFill>
              <a:srgbClr val="D4D5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76" name="Google Shape;1076;p51"/>
            <p:cNvGrpSpPr/>
            <p:nvPr/>
          </p:nvGrpSpPr>
          <p:grpSpPr>
            <a:xfrm>
              <a:off x="3143250" y="3883659"/>
              <a:ext cx="5911849" cy="539115"/>
              <a:chOff x="3143250" y="3883659"/>
              <a:chExt cx="5911849" cy="539115"/>
            </a:xfrm>
          </p:grpSpPr>
          <p:grpSp>
            <p:nvGrpSpPr>
              <p:cNvPr id="1077" name="Google Shape;1077;p51"/>
              <p:cNvGrpSpPr/>
              <p:nvPr/>
            </p:nvGrpSpPr>
            <p:grpSpPr>
              <a:xfrm>
                <a:off x="4433570" y="4123054"/>
                <a:ext cx="4621529" cy="97155"/>
                <a:chOff x="4433570" y="4123054"/>
                <a:chExt cx="4621529" cy="97155"/>
              </a:xfrm>
            </p:grpSpPr>
            <p:sp>
              <p:nvSpPr>
                <p:cNvPr id="1078" name="Google Shape;1078;p51"/>
                <p:cNvSpPr/>
                <p:nvPr/>
              </p:nvSpPr>
              <p:spPr>
                <a:xfrm>
                  <a:off x="4433570" y="4126229"/>
                  <a:ext cx="107950" cy="87629"/>
                </a:xfrm>
                <a:custGeom>
                  <a:rect b="b" l="l" r="r" t="t"/>
                  <a:pathLst>
                    <a:path extrusionOk="0" h="87629" w="107950">
                      <a:moveTo>
                        <a:pt x="0" y="0"/>
                      </a:moveTo>
                      <a:lnTo>
                        <a:pt x="23495" y="0"/>
                      </a:lnTo>
                      <a:lnTo>
                        <a:pt x="53975" y="59690"/>
                      </a:lnTo>
                      <a:lnTo>
                        <a:pt x="84455" y="0"/>
                      </a:lnTo>
                      <a:lnTo>
                        <a:pt x="107950" y="0"/>
                      </a:lnTo>
                      <a:lnTo>
                        <a:pt x="107950" y="87630"/>
                      </a:lnTo>
                      <a:lnTo>
                        <a:pt x="88900" y="87630"/>
                      </a:lnTo>
                      <a:lnTo>
                        <a:pt x="88900" y="26670"/>
                      </a:lnTo>
                      <a:lnTo>
                        <a:pt x="58420" y="86995"/>
                      </a:lnTo>
                      <a:lnTo>
                        <a:pt x="49530" y="86995"/>
                      </a:lnTo>
                      <a:lnTo>
                        <a:pt x="19050" y="26670"/>
                      </a:lnTo>
                      <a:lnTo>
                        <a:pt x="19050" y="86995"/>
                      </a:lnTo>
                      <a:lnTo>
                        <a:pt x="0" y="86995"/>
                      </a:lnTo>
                      <a:lnTo>
                        <a:pt x="0" y="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9" name="Google Shape;1079;p51"/>
                <p:cNvSpPr/>
                <p:nvPr/>
              </p:nvSpPr>
              <p:spPr>
                <a:xfrm>
                  <a:off x="4560570" y="4126229"/>
                  <a:ext cx="66039" cy="88265"/>
                </a:xfrm>
                <a:custGeom>
                  <a:rect b="b" l="l" r="r" t="t"/>
                  <a:pathLst>
                    <a:path extrusionOk="0" h="88265" w="66039">
                      <a:moveTo>
                        <a:pt x="0" y="0"/>
                      </a:moveTo>
                      <a:lnTo>
                        <a:pt x="66040" y="0"/>
                      </a:lnTo>
                      <a:lnTo>
                        <a:pt x="66040" y="15875"/>
                      </a:lnTo>
                      <a:lnTo>
                        <a:pt x="20320" y="15875"/>
                      </a:lnTo>
                      <a:lnTo>
                        <a:pt x="20320" y="35560"/>
                      </a:lnTo>
                      <a:lnTo>
                        <a:pt x="66040" y="35560"/>
                      </a:lnTo>
                      <a:lnTo>
                        <a:pt x="66040" y="51435"/>
                      </a:lnTo>
                      <a:lnTo>
                        <a:pt x="20320" y="51435"/>
                      </a:lnTo>
                      <a:lnTo>
                        <a:pt x="20320" y="72390"/>
                      </a:lnTo>
                      <a:lnTo>
                        <a:pt x="66040" y="72390"/>
                      </a:lnTo>
                      <a:lnTo>
                        <a:pt x="66040" y="88265"/>
                      </a:lnTo>
                      <a:lnTo>
                        <a:pt x="0" y="88265"/>
                      </a:lnTo>
                      <a:lnTo>
                        <a:pt x="0" y="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0" name="Google Shape;1080;p51"/>
                <p:cNvSpPr/>
                <p:nvPr/>
              </p:nvSpPr>
              <p:spPr>
                <a:xfrm>
                  <a:off x="4635500" y="4125595"/>
                  <a:ext cx="68579" cy="88264"/>
                </a:xfrm>
                <a:custGeom>
                  <a:rect b="b" l="l" r="r" t="t"/>
                  <a:pathLst>
                    <a:path extrusionOk="0" h="88264" w="68579">
                      <a:moveTo>
                        <a:pt x="24765" y="16510"/>
                      </a:moveTo>
                      <a:lnTo>
                        <a:pt x="0" y="16510"/>
                      </a:lnTo>
                      <a:lnTo>
                        <a:pt x="0" y="0"/>
                      </a:lnTo>
                      <a:lnTo>
                        <a:pt x="68580" y="0"/>
                      </a:lnTo>
                      <a:lnTo>
                        <a:pt x="68580" y="16510"/>
                      </a:lnTo>
                      <a:lnTo>
                        <a:pt x="44450" y="16510"/>
                      </a:lnTo>
                      <a:lnTo>
                        <a:pt x="44450" y="88265"/>
                      </a:lnTo>
                      <a:lnTo>
                        <a:pt x="24765" y="88265"/>
                      </a:lnTo>
                      <a:lnTo>
                        <a:pt x="24765" y="1651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1" name="Google Shape;1081;p51"/>
                <p:cNvSpPr/>
                <p:nvPr/>
              </p:nvSpPr>
              <p:spPr>
                <a:xfrm>
                  <a:off x="4707254" y="4126229"/>
                  <a:ext cx="102235" cy="87629"/>
                </a:xfrm>
                <a:custGeom>
                  <a:rect b="b" l="l" r="r" t="t"/>
                  <a:pathLst>
                    <a:path extrusionOk="0" h="87629" w="102235">
                      <a:moveTo>
                        <a:pt x="73660" y="68580"/>
                      </a:moveTo>
                      <a:lnTo>
                        <a:pt x="29210" y="68580"/>
                      </a:lnTo>
                      <a:lnTo>
                        <a:pt x="21590" y="87630"/>
                      </a:lnTo>
                      <a:lnTo>
                        <a:pt x="0" y="87630"/>
                      </a:lnTo>
                      <a:lnTo>
                        <a:pt x="36830" y="0"/>
                      </a:lnTo>
                      <a:lnTo>
                        <a:pt x="65405" y="0"/>
                      </a:lnTo>
                      <a:lnTo>
                        <a:pt x="102235" y="87630"/>
                      </a:lnTo>
                      <a:lnTo>
                        <a:pt x="81280" y="87630"/>
                      </a:lnTo>
                      <a:lnTo>
                        <a:pt x="73660" y="68580"/>
                      </a:lnTo>
                      <a:close/>
                      <a:moveTo>
                        <a:pt x="67945" y="53340"/>
                      </a:moveTo>
                      <a:lnTo>
                        <a:pt x="52070" y="13335"/>
                      </a:lnTo>
                      <a:lnTo>
                        <a:pt x="52070" y="13335"/>
                      </a:lnTo>
                      <a:lnTo>
                        <a:pt x="36195" y="53340"/>
                      </a:lnTo>
                      <a:lnTo>
                        <a:pt x="67945" y="5334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2" name="Google Shape;1082;p51"/>
                <p:cNvSpPr/>
                <p:nvPr/>
              </p:nvSpPr>
              <p:spPr>
                <a:xfrm>
                  <a:off x="4819650" y="4126229"/>
                  <a:ext cx="89534" cy="87629"/>
                </a:xfrm>
                <a:custGeom>
                  <a:rect b="b" l="l" r="r" t="t"/>
                  <a:pathLst>
                    <a:path extrusionOk="0" h="87629" w="89534">
                      <a:moveTo>
                        <a:pt x="0" y="0"/>
                      </a:moveTo>
                      <a:lnTo>
                        <a:pt x="41910" y="0"/>
                      </a:lnTo>
                      <a:cubicBezTo>
                        <a:pt x="63500" y="0"/>
                        <a:pt x="79375" y="8255"/>
                        <a:pt x="85725" y="22860"/>
                      </a:cubicBezTo>
                      <a:cubicBezTo>
                        <a:pt x="88265" y="28575"/>
                        <a:pt x="89535" y="35560"/>
                        <a:pt x="89535" y="43815"/>
                      </a:cubicBezTo>
                      <a:cubicBezTo>
                        <a:pt x="89535" y="52070"/>
                        <a:pt x="88265" y="59055"/>
                        <a:pt x="85725" y="64770"/>
                      </a:cubicBezTo>
                      <a:cubicBezTo>
                        <a:pt x="78740" y="80010"/>
                        <a:pt x="63500" y="87630"/>
                        <a:pt x="41910" y="87630"/>
                      </a:cubicBezTo>
                      <a:lnTo>
                        <a:pt x="0" y="87630"/>
                      </a:lnTo>
                      <a:lnTo>
                        <a:pt x="0" y="0"/>
                      </a:lnTo>
                      <a:close/>
                      <a:moveTo>
                        <a:pt x="40005" y="71120"/>
                      </a:moveTo>
                      <a:cubicBezTo>
                        <a:pt x="53340" y="71120"/>
                        <a:pt x="62230" y="66675"/>
                        <a:pt x="66040" y="57785"/>
                      </a:cubicBezTo>
                      <a:cubicBezTo>
                        <a:pt x="67945" y="53975"/>
                        <a:pt x="68580" y="49530"/>
                        <a:pt x="68580" y="43815"/>
                      </a:cubicBezTo>
                      <a:cubicBezTo>
                        <a:pt x="68580" y="38100"/>
                        <a:pt x="67945" y="33655"/>
                        <a:pt x="66040" y="29845"/>
                      </a:cubicBezTo>
                      <a:cubicBezTo>
                        <a:pt x="62230" y="20955"/>
                        <a:pt x="53340" y="16510"/>
                        <a:pt x="40005" y="16510"/>
                      </a:cubicBezTo>
                      <a:lnTo>
                        <a:pt x="20320" y="16510"/>
                      </a:lnTo>
                      <a:lnTo>
                        <a:pt x="20320" y="71120"/>
                      </a:lnTo>
                      <a:lnTo>
                        <a:pt x="40005" y="7112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3" name="Google Shape;1083;p51"/>
                <p:cNvSpPr/>
                <p:nvPr/>
              </p:nvSpPr>
              <p:spPr>
                <a:xfrm>
                  <a:off x="4915534" y="4126229"/>
                  <a:ext cx="102235" cy="87629"/>
                </a:xfrm>
                <a:custGeom>
                  <a:rect b="b" l="l" r="r" t="t"/>
                  <a:pathLst>
                    <a:path extrusionOk="0" h="87629" w="102235">
                      <a:moveTo>
                        <a:pt x="73660" y="68580"/>
                      </a:moveTo>
                      <a:lnTo>
                        <a:pt x="29210" y="68580"/>
                      </a:lnTo>
                      <a:lnTo>
                        <a:pt x="21590" y="87630"/>
                      </a:lnTo>
                      <a:lnTo>
                        <a:pt x="0" y="87630"/>
                      </a:lnTo>
                      <a:lnTo>
                        <a:pt x="36830" y="0"/>
                      </a:lnTo>
                      <a:lnTo>
                        <a:pt x="65405" y="0"/>
                      </a:lnTo>
                      <a:lnTo>
                        <a:pt x="102235" y="87630"/>
                      </a:lnTo>
                      <a:lnTo>
                        <a:pt x="81280" y="87630"/>
                      </a:lnTo>
                      <a:lnTo>
                        <a:pt x="73660" y="68580"/>
                      </a:lnTo>
                      <a:close/>
                      <a:moveTo>
                        <a:pt x="67310" y="53340"/>
                      </a:moveTo>
                      <a:lnTo>
                        <a:pt x="51435" y="13335"/>
                      </a:lnTo>
                      <a:lnTo>
                        <a:pt x="51435" y="13335"/>
                      </a:lnTo>
                      <a:lnTo>
                        <a:pt x="35560" y="53340"/>
                      </a:lnTo>
                      <a:lnTo>
                        <a:pt x="67310" y="5334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4" name="Google Shape;1084;p51"/>
                <p:cNvSpPr/>
                <p:nvPr/>
              </p:nvSpPr>
              <p:spPr>
                <a:xfrm>
                  <a:off x="5020945" y="4125595"/>
                  <a:ext cx="68579" cy="88264"/>
                </a:xfrm>
                <a:custGeom>
                  <a:rect b="b" l="l" r="r" t="t"/>
                  <a:pathLst>
                    <a:path extrusionOk="0" h="88264" w="68579">
                      <a:moveTo>
                        <a:pt x="24765" y="16510"/>
                      </a:moveTo>
                      <a:lnTo>
                        <a:pt x="0" y="16510"/>
                      </a:lnTo>
                      <a:lnTo>
                        <a:pt x="0" y="0"/>
                      </a:lnTo>
                      <a:lnTo>
                        <a:pt x="68580" y="0"/>
                      </a:lnTo>
                      <a:lnTo>
                        <a:pt x="68580" y="16510"/>
                      </a:lnTo>
                      <a:lnTo>
                        <a:pt x="44450" y="16510"/>
                      </a:lnTo>
                      <a:lnTo>
                        <a:pt x="44450" y="88265"/>
                      </a:lnTo>
                      <a:lnTo>
                        <a:pt x="24765" y="88265"/>
                      </a:lnTo>
                      <a:lnTo>
                        <a:pt x="24765" y="1651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5" name="Google Shape;1085;p51"/>
                <p:cNvSpPr/>
                <p:nvPr/>
              </p:nvSpPr>
              <p:spPr>
                <a:xfrm>
                  <a:off x="5092700" y="4126229"/>
                  <a:ext cx="102234" cy="87629"/>
                </a:xfrm>
                <a:custGeom>
                  <a:rect b="b" l="l" r="r" t="t"/>
                  <a:pathLst>
                    <a:path extrusionOk="0" h="87629" w="102234">
                      <a:moveTo>
                        <a:pt x="73660" y="68580"/>
                      </a:moveTo>
                      <a:lnTo>
                        <a:pt x="29210" y="68580"/>
                      </a:lnTo>
                      <a:lnTo>
                        <a:pt x="21590" y="87630"/>
                      </a:lnTo>
                      <a:lnTo>
                        <a:pt x="0" y="87630"/>
                      </a:lnTo>
                      <a:lnTo>
                        <a:pt x="36830" y="0"/>
                      </a:lnTo>
                      <a:lnTo>
                        <a:pt x="65405" y="0"/>
                      </a:lnTo>
                      <a:lnTo>
                        <a:pt x="102235" y="87630"/>
                      </a:lnTo>
                      <a:lnTo>
                        <a:pt x="81280" y="87630"/>
                      </a:lnTo>
                      <a:lnTo>
                        <a:pt x="73660" y="68580"/>
                      </a:lnTo>
                      <a:close/>
                      <a:moveTo>
                        <a:pt x="67945" y="53340"/>
                      </a:moveTo>
                      <a:lnTo>
                        <a:pt x="52070" y="13335"/>
                      </a:lnTo>
                      <a:lnTo>
                        <a:pt x="52070" y="13335"/>
                      </a:lnTo>
                      <a:lnTo>
                        <a:pt x="36195" y="53340"/>
                      </a:lnTo>
                      <a:lnTo>
                        <a:pt x="67945" y="5334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6" name="Google Shape;1086;p51"/>
                <p:cNvSpPr/>
                <p:nvPr/>
              </p:nvSpPr>
              <p:spPr>
                <a:xfrm>
                  <a:off x="5257165" y="4123690"/>
                  <a:ext cx="67309" cy="96519"/>
                </a:xfrm>
                <a:custGeom>
                  <a:rect b="b" l="l" r="r" t="t"/>
                  <a:pathLst>
                    <a:path extrusionOk="0" h="96519" w="67309">
                      <a:moveTo>
                        <a:pt x="48260" y="0"/>
                      </a:moveTo>
                      <a:lnTo>
                        <a:pt x="67310" y="0"/>
                      </a:lnTo>
                      <a:lnTo>
                        <a:pt x="19050" y="96520"/>
                      </a:lnTo>
                      <a:lnTo>
                        <a:pt x="0" y="96520"/>
                      </a:lnTo>
                      <a:lnTo>
                        <a:pt x="48260" y="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7" name="Google Shape;1087;p51"/>
                <p:cNvSpPr/>
                <p:nvPr/>
              </p:nvSpPr>
              <p:spPr>
                <a:xfrm>
                  <a:off x="5391150" y="4123054"/>
                  <a:ext cx="81915" cy="91773"/>
                </a:xfrm>
                <a:custGeom>
                  <a:rect b="b" l="l" r="r" t="t"/>
                  <a:pathLst>
                    <a:path extrusionOk="0" h="91773" w="81915">
                      <a:moveTo>
                        <a:pt x="2540" y="74930"/>
                      </a:moveTo>
                      <a:cubicBezTo>
                        <a:pt x="635" y="71120"/>
                        <a:pt x="0" y="67310"/>
                        <a:pt x="0" y="62230"/>
                      </a:cubicBezTo>
                      <a:lnTo>
                        <a:pt x="21590" y="62230"/>
                      </a:lnTo>
                      <a:cubicBezTo>
                        <a:pt x="21590" y="64770"/>
                        <a:pt x="22225" y="67310"/>
                        <a:pt x="22860" y="69215"/>
                      </a:cubicBezTo>
                      <a:cubicBezTo>
                        <a:pt x="25400" y="74930"/>
                        <a:pt x="32385" y="78105"/>
                        <a:pt x="42545" y="78105"/>
                      </a:cubicBezTo>
                      <a:cubicBezTo>
                        <a:pt x="51435" y="78105"/>
                        <a:pt x="58420" y="76200"/>
                        <a:pt x="60325" y="71120"/>
                      </a:cubicBezTo>
                      <a:cubicBezTo>
                        <a:pt x="60960" y="69850"/>
                        <a:pt x="60960" y="68580"/>
                        <a:pt x="60960" y="67310"/>
                      </a:cubicBezTo>
                      <a:cubicBezTo>
                        <a:pt x="60960" y="66040"/>
                        <a:pt x="60960" y="64770"/>
                        <a:pt x="60325" y="63500"/>
                      </a:cubicBezTo>
                      <a:cubicBezTo>
                        <a:pt x="57150" y="56515"/>
                        <a:pt x="43815" y="55245"/>
                        <a:pt x="31115" y="52070"/>
                      </a:cubicBezTo>
                      <a:cubicBezTo>
                        <a:pt x="18415" y="48895"/>
                        <a:pt x="8255" y="45085"/>
                        <a:pt x="3810" y="36195"/>
                      </a:cubicBezTo>
                      <a:cubicBezTo>
                        <a:pt x="2540" y="33655"/>
                        <a:pt x="1905" y="30480"/>
                        <a:pt x="1905" y="26670"/>
                      </a:cubicBezTo>
                      <a:cubicBezTo>
                        <a:pt x="1905" y="22860"/>
                        <a:pt x="2540" y="19685"/>
                        <a:pt x="3810" y="17145"/>
                      </a:cubicBezTo>
                      <a:cubicBezTo>
                        <a:pt x="8890" y="6350"/>
                        <a:pt x="22860" y="0"/>
                        <a:pt x="40640" y="0"/>
                      </a:cubicBezTo>
                      <a:cubicBezTo>
                        <a:pt x="57785" y="0"/>
                        <a:pt x="71755" y="5715"/>
                        <a:pt x="76835" y="17145"/>
                      </a:cubicBezTo>
                      <a:cubicBezTo>
                        <a:pt x="78105" y="20320"/>
                        <a:pt x="79375" y="24130"/>
                        <a:pt x="79375" y="28575"/>
                      </a:cubicBezTo>
                      <a:lnTo>
                        <a:pt x="58420" y="28575"/>
                      </a:lnTo>
                      <a:cubicBezTo>
                        <a:pt x="58420" y="26035"/>
                        <a:pt x="57785" y="24130"/>
                        <a:pt x="57150" y="22225"/>
                      </a:cubicBezTo>
                      <a:cubicBezTo>
                        <a:pt x="54610" y="16510"/>
                        <a:pt x="48895" y="13970"/>
                        <a:pt x="40005" y="13970"/>
                      </a:cubicBezTo>
                      <a:cubicBezTo>
                        <a:pt x="32385" y="13970"/>
                        <a:pt x="25400" y="15875"/>
                        <a:pt x="23495" y="20320"/>
                      </a:cubicBezTo>
                      <a:cubicBezTo>
                        <a:pt x="22860" y="21590"/>
                        <a:pt x="22860" y="22225"/>
                        <a:pt x="22860" y="23495"/>
                      </a:cubicBezTo>
                      <a:cubicBezTo>
                        <a:pt x="22860" y="24765"/>
                        <a:pt x="22860" y="26035"/>
                        <a:pt x="23495" y="26670"/>
                      </a:cubicBezTo>
                      <a:cubicBezTo>
                        <a:pt x="26035" y="33020"/>
                        <a:pt x="38100" y="34290"/>
                        <a:pt x="50165" y="36830"/>
                      </a:cubicBezTo>
                      <a:cubicBezTo>
                        <a:pt x="63500" y="40005"/>
                        <a:pt x="75565" y="43815"/>
                        <a:pt x="80010" y="53340"/>
                      </a:cubicBezTo>
                      <a:cubicBezTo>
                        <a:pt x="81280" y="56515"/>
                        <a:pt x="81915" y="59690"/>
                        <a:pt x="81915" y="63500"/>
                      </a:cubicBezTo>
                      <a:cubicBezTo>
                        <a:pt x="81915" y="67310"/>
                        <a:pt x="81280" y="71120"/>
                        <a:pt x="80010" y="74295"/>
                      </a:cubicBezTo>
                      <a:cubicBezTo>
                        <a:pt x="74930" y="85725"/>
                        <a:pt x="59690" y="91440"/>
                        <a:pt x="41275" y="91440"/>
                      </a:cubicBezTo>
                      <a:cubicBezTo>
                        <a:pt x="22225" y="93345"/>
                        <a:pt x="8255" y="86995"/>
                        <a:pt x="2540" y="74930"/>
                      </a:cubicBez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8" name="Google Shape;1088;p51"/>
                <p:cNvSpPr/>
                <p:nvPr/>
              </p:nvSpPr>
              <p:spPr>
                <a:xfrm>
                  <a:off x="5485129" y="4123690"/>
                  <a:ext cx="98425" cy="93344"/>
                </a:xfrm>
                <a:custGeom>
                  <a:rect b="b" l="l" r="r" t="t"/>
                  <a:pathLst>
                    <a:path extrusionOk="0" h="93344" w="98425">
                      <a:moveTo>
                        <a:pt x="3810" y="67945"/>
                      </a:moveTo>
                      <a:cubicBezTo>
                        <a:pt x="1270" y="61595"/>
                        <a:pt x="0" y="54610"/>
                        <a:pt x="0" y="46355"/>
                      </a:cubicBezTo>
                      <a:cubicBezTo>
                        <a:pt x="0" y="38100"/>
                        <a:pt x="1270" y="31115"/>
                        <a:pt x="3810" y="24765"/>
                      </a:cubicBezTo>
                      <a:cubicBezTo>
                        <a:pt x="10795" y="8890"/>
                        <a:pt x="27305" y="0"/>
                        <a:pt x="50165" y="0"/>
                      </a:cubicBezTo>
                      <a:cubicBezTo>
                        <a:pt x="64770" y="0"/>
                        <a:pt x="77470" y="3810"/>
                        <a:pt x="86360" y="12065"/>
                      </a:cubicBezTo>
                      <a:cubicBezTo>
                        <a:pt x="93345" y="18415"/>
                        <a:pt x="97155" y="27305"/>
                        <a:pt x="97790" y="37465"/>
                      </a:cubicBezTo>
                      <a:lnTo>
                        <a:pt x="76835" y="37465"/>
                      </a:lnTo>
                      <a:cubicBezTo>
                        <a:pt x="76200" y="31750"/>
                        <a:pt x="73660" y="27305"/>
                        <a:pt x="70485" y="24130"/>
                      </a:cubicBezTo>
                      <a:cubicBezTo>
                        <a:pt x="66040" y="19685"/>
                        <a:pt x="59055" y="17780"/>
                        <a:pt x="50165" y="17780"/>
                      </a:cubicBezTo>
                      <a:cubicBezTo>
                        <a:pt x="37465" y="17780"/>
                        <a:pt x="28575" y="22860"/>
                        <a:pt x="24130" y="31750"/>
                      </a:cubicBezTo>
                      <a:cubicBezTo>
                        <a:pt x="22225" y="35560"/>
                        <a:pt x="21590" y="40640"/>
                        <a:pt x="21590" y="46990"/>
                      </a:cubicBezTo>
                      <a:cubicBezTo>
                        <a:pt x="21590" y="53340"/>
                        <a:pt x="22225" y="58420"/>
                        <a:pt x="24130" y="62230"/>
                      </a:cubicBezTo>
                      <a:cubicBezTo>
                        <a:pt x="28575" y="71755"/>
                        <a:pt x="38100" y="76200"/>
                        <a:pt x="50165" y="76200"/>
                      </a:cubicBezTo>
                      <a:cubicBezTo>
                        <a:pt x="58420" y="76200"/>
                        <a:pt x="66040" y="74295"/>
                        <a:pt x="71120" y="69850"/>
                      </a:cubicBezTo>
                      <a:cubicBezTo>
                        <a:pt x="74930" y="66675"/>
                        <a:pt x="76835" y="62230"/>
                        <a:pt x="77470" y="56515"/>
                      </a:cubicBezTo>
                      <a:lnTo>
                        <a:pt x="98425" y="56515"/>
                      </a:lnTo>
                      <a:cubicBezTo>
                        <a:pt x="97790" y="66675"/>
                        <a:pt x="93980" y="75565"/>
                        <a:pt x="86995" y="81280"/>
                      </a:cubicBezTo>
                      <a:cubicBezTo>
                        <a:pt x="78105" y="88900"/>
                        <a:pt x="65405" y="93345"/>
                        <a:pt x="50800" y="93345"/>
                      </a:cubicBezTo>
                      <a:cubicBezTo>
                        <a:pt x="27305" y="92710"/>
                        <a:pt x="11430" y="83820"/>
                        <a:pt x="3810" y="67945"/>
                      </a:cubicBez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9" name="Google Shape;1089;p51"/>
                <p:cNvSpPr/>
                <p:nvPr/>
              </p:nvSpPr>
              <p:spPr>
                <a:xfrm>
                  <a:off x="5598159" y="4126229"/>
                  <a:ext cx="85090" cy="87629"/>
                </a:xfrm>
                <a:custGeom>
                  <a:rect b="b" l="l" r="r" t="t"/>
                  <a:pathLst>
                    <a:path extrusionOk="0" h="87629" w="85090">
                      <a:moveTo>
                        <a:pt x="0" y="0"/>
                      </a:moveTo>
                      <a:lnTo>
                        <a:pt x="19685" y="0"/>
                      </a:lnTo>
                      <a:lnTo>
                        <a:pt x="19685" y="35560"/>
                      </a:lnTo>
                      <a:lnTo>
                        <a:pt x="64770" y="35560"/>
                      </a:lnTo>
                      <a:lnTo>
                        <a:pt x="64770" y="0"/>
                      </a:lnTo>
                      <a:lnTo>
                        <a:pt x="85090" y="0"/>
                      </a:lnTo>
                      <a:lnTo>
                        <a:pt x="85090" y="87630"/>
                      </a:lnTo>
                      <a:lnTo>
                        <a:pt x="64770" y="87630"/>
                      </a:lnTo>
                      <a:lnTo>
                        <a:pt x="64770" y="51435"/>
                      </a:lnTo>
                      <a:lnTo>
                        <a:pt x="19685" y="51435"/>
                      </a:lnTo>
                      <a:lnTo>
                        <a:pt x="19685" y="87630"/>
                      </a:lnTo>
                      <a:lnTo>
                        <a:pt x="0" y="87630"/>
                      </a:lnTo>
                      <a:lnTo>
                        <a:pt x="0" y="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0" name="Google Shape;1090;p51"/>
                <p:cNvSpPr/>
                <p:nvPr/>
              </p:nvSpPr>
              <p:spPr>
                <a:xfrm>
                  <a:off x="5701029" y="4126229"/>
                  <a:ext cx="66675" cy="88265"/>
                </a:xfrm>
                <a:custGeom>
                  <a:rect b="b" l="l" r="r" t="t"/>
                  <a:pathLst>
                    <a:path extrusionOk="0" h="88265" w="66675">
                      <a:moveTo>
                        <a:pt x="635" y="0"/>
                      </a:moveTo>
                      <a:lnTo>
                        <a:pt x="66675" y="0"/>
                      </a:lnTo>
                      <a:lnTo>
                        <a:pt x="66675" y="15875"/>
                      </a:lnTo>
                      <a:lnTo>
                        <a:pt x="20320" y="15875"/>
                      </a:lnTo>
                      <a:lnTo>
                        <a:pt x="20320" y="35560"/>
                      </a:lnTo>
                      <a:lnTo>
                        <a:pt x="66040" y="35560"/>
                      </a:lnTo>
                      <a:lnTo>
                        <a:pt x="66040" y="51435"/>
                      </a:lnTo>
                      <a:lnTo>
                        <a:pt x="20320" y="51435"/>
                      </a:lnTo>
                      <a:lnTo>
                        <a:pt x="20320" y="72390"/>
                      </a:lnTo>
                      <a:lnTo>
                        <a:pt x="66040" y="72390"/>
                      </a:lnTo>
                      <a:lnTo>
                        <a:pt x="66040" y="88265"/>
                      </a:lnTo>
                      <a:lnTo>
                        <a:pt x="0" y="88265"/>
                      </a:lnTo>
                      <a:lnTo>
                        <a:pt x="0" y="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1" name="Google Shape;1091;p51"/>
                <p:cNvSpPr/>
                <p:nvPr/>
              </p:nvSpPr>
              <p:spPr>
                <a:xfrm>
                  <a:off x="5783579" y="4126229"/>
                  <a:ext cx="107950" cy="87629"/>
                </a:xfrm>
                <a:custGeom>
                  <a:rect b="b" l="l" r="r" t="t"/>
                  <a:pathLst>
                    <a:path extrusionOk="0" h="87629" w="107950">
                      <a:moveTo>
                        <a:pt x="0" y="0"/>
                      </a:moveTo>
                      <a:lnTo>
                        <a:pt x="23495" y="0"/>
                      </a:lnTo>
                      <a:lnTo>
                        <a:pt x="53975" y="59690"/>
                      </a:lnTo>
                      <a:lnTo>
                        <a:pt x="84455" y="0"/>
                      </a:lnTo>
                      <a:lnTo>
                        <a:pt x="107950" y="0"/>
                      </a:lnTo>
                      <a:lnTo>
                        <a:pt x="107950" y="87630"/>
                      </a:lnTo>
                      <a:lnTo>
                        <a:pt x="88900" y="87630"/>
                      </a:lnTo>
                      <a:lnTo>
                        <a:pt x="88900" y="26670"/>
                      </a:lnTo>
                      <a:lnTo>
                        <a:pt x="58420" y="86995"/>
                      </a:lnTo>
                      <a:lnTo>
                        <a:pt x="49530" y="86995"/>
                      </a:lnTo>
                      <a:lnTo>
                        <a:pt x="19050" y="26670"/>
                      </a:lnTo>
                      <a:lnTo>
                        <a:pt x="19050" y="86995"/>
                      </a:lnTo>
                      <a:lnTo>
                        <a:pt x="0" y="86995"/>
                      </a:lnTo>
                      <a:lnTo>
                        <a:pt x="0" y="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2" name="Google Shape;1092;p51"/>
                <p:cNvSpPr/>
                <p:nvPr/>
              </p:nvSpPr>
              <p:spPr>
                <a:xfrm>
                  <a:off x="5901054" y="4126229"/>
                  <a:ext cx="102235" cy="87629"/>
                </a:xfrm>
                <a:custGeom>
                  <a:rect b="b" l="l" r="r" t="t"/>
                  <a:pathLst>
                    <a:path extrusionOk="0" h="87629" w="102235">
                      <a:moveTo>
                        <a:pt x="73660" y="68580"/>
                      </a:moveTo>
                      <a:lnTo>
                        <a:pt x="29210" y="68580"/>
                      </a:lnTo>
                      <a:lnTo>
                        <a:pt x="21590" y="87630"/>
                      </a:lnTo>
                      <a:lnTo>
                        <a:pt x="0" y="87630"/>
                      </a:lnTo>
                      <a:lnTo>
                        <a:pt x="36830" y="0"/>
                      </a:lnTo>
                      <a:lnTo>
                        <a:pt x="65405" y="0"/>
                      </a:lnTo>
                      <a:lnTo>
                        <a:pt x="102235" y="87630"/>
                      </a:lnTo>
                      <a:lnTo>
                        <a:pt x="81280" y="87630"/>
                      </a:lnTo>
                      <a:lnTo>
                        <a:pt x="73660" y="68580"/>
                      </a:lnTo>
                      <a:close/>
                      <a:moveTo>
                        <a:pt x="67945" y="53340"/>
                      </a:moveTo>
                      <a:lnTo>
                        <a:pt x="52070" y="13335"/>
                      </a:lnTo>
                      <a:lnTo>
                        <a:pt x="52070" y="13335"/>
                      </a:lnTo>
                      <a:lnTo>
                        <a:pt x="36195" y="53340"/>
                      </a:lnTo>
                      <a:lnTo>
                        <a:pt x="67945" y="5334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3" name="Google Shape;1093;p51"/>
                <p:cNvSpPr/>
                <p:nvPr/>
              </p:nvSpPr>
              <p:spPr>
                <a:xfrm>
                  <a:off x="6065520" y="4123690"/>
                  <a:ext cx="67309" cy="96519"/>
                </a:xfrm>
                <a:custGeom>
                  <a:rect b="b" l="l" r="r" t="t"/>
                  <a:pathLst>
                    <a:path extrusionOk="0" h="96519" w="67309">
                      <a:moveTo>
                        <a:pt x="48260" y="0"/>
                      </a:moveTo>
                      <a:lnTo>
                        <a:pt x="67310" y="0"/>
                      </a:lnTo>
                      <a:lnTo>
                        <a:pt x="19050" y="96520"/>
                      </a:lnTo>
                      <a:lnTo>
                        <a:pt x="0" y="96520"/>
                      </a:lnTo>
                      <a:lnTo>
                        <a:pt x="48260" y="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4" name="Google Shape;1094;p51"/>
                <p:cNvSpPr/>
                <p:nvPr/>
              </p:nvSpPr>
              <p:spPr>
                <a:xfrm>
                  <a:off x="6203950" y="4126229"/>
                  <a:ext cx="107950" cy="87629"/>
                </a:xfrm>
                <a:custGeom>
                  <a:rect b="b" l="l" r="r" t="t"/>
                  <a:pathLst>
                    <a:path extrusionOk="0" h="87629" w="107950">
                      <a:moveTo>
                        <a:pt x="0" y="0"/>
                      </a:moveTo>
                      <a:lnTo>
                        <a:pt x="23495" y="0"/>
                      </a:lnTo>
                      <a:lnTo>
                        <a:pt x="53975" y="59690"/>
                      </a:lnTo>
                      <a:lnTo>
                        <a:pt x="84455" y="0"/>
                      </a:lnTo>
                      <a:lnTo>
                        <a:pt x="107950" y="0"/>
                      </a:lnTo>
                      <a:lnTo>
                        <a:pt x="107950" y="87630"/>
                      </a:lnTo>
                      <a:lnTo>
                        <a:pt x="88900" y="87630"/>
                      </a:lnTo>
                      <a:lnTo>
                        <a:pt x="88900" y="26670"/>
                      </a:lnTo>
                      <a:lnTo>
                        <a:pt x="58420" y="86995"/>
                      </a:lnTo>
                      <a:lnTo>
                        <a:pt x="49530" y="86995"/>
                      </a:lnTo>
                      <a:lnTo>
                        <a:pt x="19050" y="26670"/>
                      </a:lnTo>
                      <a:lnTo>
                        <a:pt x="19050" y="86995"/>
                      </a:lnTo>
                      <a:lnTo>
                        <a:pt x="0" y="86995"/>
                      </a:lnTo>
                      <a:lnTo>
                        <a:pt x="0" y="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5" name="Google Shape;1095;p51"/>
                <p:cNvSpPr/>
                <p:nvPr/>
              </p:nvSpPr>
              <p:spPr>
                <a:xfrm>
                  <a:off x="6330950" y="4126229"/>
                  <a:ext cx="19684" cy="87629"/>
                </a:xfrm>
                <a:custGeom>
                  <a:rect b="b" l="l" r="r" t="t"/>
                  <a:pathLst>
                    <a:path extrusionOk="0" h="87629" w="19684">
                      <a:moveTo>
                        <a:pt x="0" y="0"/>
                      </a:moveTo>
                      <a:lnTo>
                        <a:pt x="19685" y="0"/>
                      </a:lnTo>
                      <a:lnTo>
                        <a:pt x="19685" y="87630"/>
                      </a:lnTo>
                      <a:lnTo>
                        <a:pt x="0" y="87630"/>
                      </a:lnTo>
                      <a:lnTo>
                        <a:pt x="0" y="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6" name="Google Shape;1096;p51"/>
                <p:cNvSpPr/>
                <p:nvPr/>
              </p:nvSpPr>
              <p:spPr>
                <a:xfrm>
                  <a:off x="6365875" y="4123690"/>
                  <a:ext cx="99695" cy="92709"/>
                </a:xfrm>
                <a:custGeom>
                  <a:rect b="b" l="l" r="r" t="t"/>
                  <a:pathLst>
                    <a:path extrusionOk="0" h="92709" w="99695">
                      <a:moveTo>
                        <a:pt x="99695" y="41910"/>
                      </a:moveTo>
                      <a:lnTo>
                        <a:pt x="99695" y="45720"/>
                      </a:lnTo>
                      <a:cubicBezTo>
                        <a:pt x="99695" y="54610"/>
                        <a:pt x="98425" y="62230"/>
                        <a:pt x="95250" y="69215"/>
                      </a:cubicBezTo>
                      <a:cubicBezTo>
                        <a:pt x="88265" y="85090"/>
                        <a:pt x="72390" y="92710"/>
                        <a:pt x="50800" y="92710"/>
                      </a:cubicBezTo>
                      <a:cubicBezTo>
                        <a:pt x="27940" y="92710"/>
                        <a:pt x="11430" y="83820"/>
                        <a:pt x="3810" y="67945"/>
                      </a:cubicBezTo>
                      <a:cubicBezTo>
                        <a:pt x="1270" y="61595"/>
                        <a:pt x="0" y="54610"/>
                        <a:pt x="0" y="46355"/>
                      </a:cubicBezTo>
                      <a:cubicBezTo>
                        <a:pt x="0" y="38100"/>
                        <a:pt x="1270" y="30480"/>
                        <a:pt x="4445" y="24765"/>
                      </a:cubicBezTo>
                      <a:cubicBezTo>
                        <a:pt x="12065" y="8890"/>
                        <a:pt x="28575" y="0"/>
                        <a:pt x="51435" y="0"/>
                      </a:cubicBezTo>
                      <a:cubicBezTo>
                        <a:pt x="66040" y="0"/>
                        <a:pt x="79375" y="3810"/>
                        <a:pt x="87630" y="11430"/>
                      </a:cubicBezTo>
                      <a:cubicBezTo>
                        <a:pt x="93345" y="16510"/>
                        <a:pt x="98425" y="24765"/>
                        <a:pt x="99060" y="33020"/>
                      </a:cubicBezTo>
                      <a:lnTo>
                        <a:pt x="77470" y="33020"/>
                      </a:lnTo>
                      <a:cubicBezTo>
                        <a:pt x="76200" y="28575"/>
                        <a:pt x="74295" y="25400"/>
                        <a:pt x="71755" y="22860"/>
                      </a:cubicBezTo>
                      <a:cubicBezTo>
                        <a:pt x="66675" y="18415"/>
                        <a:pt x="59055" y="16510"/>
                        <a:pt x="50800" y="16510"/>
                      </a:cubicBezTo>
                      <a:cubicBezTo>
                        <a:pt x="37465" y="16510"/>
                        <a:pt x="27940" y="20955"/>
                        <a:pt x="23495" y="30480"/>
                      </a:cubicBezTo>
                      <a:cubicBezTo>
                        <a:pt x="21590" y="34925"/>
                        <a:pt x="20955" y="39370"/>
                        <a:pt x="20955" y="45720"/>
                      </a:cubicBezTo>
                      <a:cubicBezTo>
                        <a:pt x="20955" y="52070"/>
                        <a:pt x="21590" y="57150"/>
                        <a:pt x="23495" y="60960"/>
                      </a:cubicBezTo>
                      <a:cubicBezTo>
                        <a:pt x="27940" y="70485"/>
                        <a:pt x="37465" y="74930"/>
                        <a:pt x="50800" y="74930"/>
                      </a:cubicBezTo>
                      <a:cubicBezTo>
                        <a:pt x="62865" y="74930"/>
                        <a:pt x="73025" y="71120"/>
                        <a:pt x="76835" y="62230"/>
                      </a:cubicBezTo>
                      <a:cubicBezTo>
                        <a:pt x="78105" y="60325"/>
                        <a:pt x="78105" y="57785"/>
                        <a:pt x="78740" y="55245"/>
                      </a:cubicBezTo>
                      <a:lnTo>
                        <a:pt x="51435" y="55245"/>
                      </a:lnTo>
                      <a:lnTo>
                        <a:pt x="51435" y="41910"/>
                      </a:lnTo>
                      <a:lnTo>
                        <a:pt x="99695" y="4191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7" name="Google Shape;1097;p51"/>
                <p:cNvSpPr/>
                <p:nvPr/>
              </p:nvSpPr>
              <p:spPr>
                <a:xfrm>
                  <a:off x="6480175" y="4126229"/>
                  <a:ext cx="82550" cy="87629"/>
                </a:xfrm>
                <a:custGeom>
                  <a:rect b="b" l="l" r="r" t="t"/>
                  <a:pathLst>
                    <a:path extrusionOk="0" h="87629" w="82550">
                      <a:moveTo>
                        <a:pt x="27940" y="53340"/>
                      </a:moveTo>
                      <a:lnTo>
                        <a:pt x="19685" y="53340"/>
                      </a:lnTo>
                      <a:lnTo>
                        <a:pt x="19685" y="87630"/>
                      </a:lnTo>
                      <a:lnTo>
                        <a:pt x="0" y="87630"/>
                      </a:lnTo>
                      <a:lnTo>
                        <a:pt x="0" y="0"/>
                      </a:lnTo>
                      <a:lnTo>
                        <a:pt x="44450" y="0"/>
                      </a:lnTo>
                      <a:cubicBezTo>
                        <a:pt x="59055" y="0"/>
                        <a:pt x="69215" y="5080"/>
                        <a:pt x="73660" y="14605"/>
                      </a:cubicBezTo>
                      <a:cubicBezTo>
                        <a:pt x="74930" y="17780"/>
                        <a:pt x="76200" y="22225"/>
                        <a:pt x="76200" y="26670"/>
                      </a:cubicBezTo>
                      <a:cubicBezTo>
                        <a:pt x="76200" y="31750"/>
                        <a:pt x="75565" y="36195"/>
                        <a:pt x="73660" y="39370"/>
                      </a:cubicBezTo>
                      <a:cubicBezTo>
                        <a:pt x="69850" y="47625"/>
                        <a:pt x="62230" y="52705"/>
                        <a:pt x="51435" y="53340"/>
                      </a:cubicBezTo>
                      <a:lnTo>
                        <a:pt x="82550" y="87630"/>
                      </a:lnTo>
                      <a:lnTo>
                        <a:pt x="57785" y="87630"/>
                      </a:lnTo>
                      <a:lnTo>
                        <a:pt x="27940" y="53340"/>
                      </a:lnTo>
                      <a:close/>
                      <a:moveTo>
                        <a:pt x="20320" y="39370"/>
                      </a:moveTo>
                      <a:lnTo>
                        <a:pt x="39370" y="39370"/>
                      </a:lnTo>
                      <a:cubicBezTo>
                        <a:pt x="47625" y="39370"/>
                        <a:pt x="52705" y="37465"/>
                        <a:pt x="55245" y="33020"/>
                      </a:cubicBezTo>
                      <a:cubicBezTo>
                        <a:pt x="55880" y="31115"/>
                        <a:pt x="56515" y="29210"/>
                        <a:pt x="56515" y="26670"/>
                      </a:cubicBezTo>
                      <a:cubicBezTo>
                        <a:pt x="56515" y="24130"/>
                        <a:pt x="55880" y="22860"/>
                        <a:pt x="55245" y="20955"/>
                      </a:cubicBezTo>
                      <a:cubicBezTo>
                        <a:pt x="53340" y="15875"/>
                        <a:pt x="47625" y="14605"/>
                        <a:pt x="39370" y="14605"/>
                      </a:cubicBezTo>
                      <a:lnTo>
                        <a:pt x="20320" y="14605"/>
                      </a:lnTo>
                      <a:lnTo>
                        <a:pt x="20320" y="3937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8" name="Google Shape;1098;p51"/>
                <p:cNvSpPr/>
                <p:nvPr/>
              </p:nvSpPr>
              <p:spPr>
                <a:xfrm>
                  <a:off x="6563994" y="4126229"/>
                  <a:ext cx="102235" cy="87629"/>
                </a:xfrm>
                <a:custGeom>
                  <a:rect b="b" l="l" r="r" t="t"/>
                  <a:pathLst>
                    <a:path extrusionOk="0" h="87629" w="102235">
                      <a:moveTo>
                        <a:pt x="73661" y="68580"/>
                      </a:moveTo>
                      <a:lnTo>
                        <a:pt x="29211" y="68580"/>
                      </a:lnTo>
                      <a:lnTo>
                        <a:pt x="21590" y="87630"/>
                      </a:lnTo>
                      <a:lnTo>
                        <a:pt x="0" y="87630"/>
                      </a:lnTo>
                      <a:lnTo>
                        <a:pt x="36830" y="0"/>
                      </a:lnTo>
                      <a:lnTo>
                        <a:pt x="65405" y="0"/>
                      </a:lnTo>
                      <a:lnTo>
                        <a:pt x="102236" y="87630"/>
                      </a:lnTo>
                      <a:lnTo>
                        <a:pt x="81280" y="87630"/>
                      </a:lnTo>
                      <a:lnTo>
                        <a:pt x="73661" y="68580"/>
                      </a:lnTo>
                      <a:close/>
                      <a:moveTo>
                        <a:pt x="67311" y="53340"/>
                      </a:moveTo>
                      <a:lnTo>
                        <a:pt x="51436" y="13335"/>
                      </a:lnTo>
                      <a:lnTo>
                        <a:pt x="51436" y="13335"/>
                      </a:lnTo>
                      <a:lnTo>
                        <a:pt x="35561" y="53340"/>
                      </a:lnTo>
                      <a:lnTo>
                        <a:pt x="67311" y="5334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9" name="Google Shape;1099;p51"/>
                <p:cNvSpPr/>
                <p:nvPr/>
              </p:nvSpPr>
              <p:spPr>
                <a:xfrm>
                  <a:off x="6669405" y="4125595"/>
                  <a:ext cx="68579" cy="88264"/>
                </a:xfrm>
                <a:custGeom>
                  <a:rect b="b" l="l" r="r" t="t"/>
                  <a:pathLst>
                    <a:path extrusionOk="0" h="88264" w="68579">
                      <a:moveTo>
                        <a:pt x="24764" y="16510"/>
                      </a:moveTo>
                      <a:lnTo>
                        <a:pt x="0" y="16510"/>
                      </a:lnTo>
                      <a:lnTo>
                        <a:pt x="0" y="0"/>
                      </a:lnTo>
                      <a:lnTo>
                        <a:pt x="68580" y="0"/>
                      </a:lnTo>
                      <a:lnTo>
                        <a:pt x="68580" y="16510"/>
                      </a:lnTo>
                      <a:lnTo>
                        <a:pt x="44450" y="16510"/>
                      </a:lnTo>
                      <a:lnTo>
                        <a:pt x="44450" y="88265"/>
                      </a:lnTo>
                      <a:lnTo>
                        <a:pt x="24764" y="88265"/>
                      </a:lnTo>
                      <a:lnTo>
                        <a:pt x="24764" y="1651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0" name="Google Shape;1100;p51"/>
                <p:cNvSpPr/>
                <p:nvPr/>
              </p:nvSpPr>
              <p:spPr>
                <a:xfrm>
                  <a:off x="6750684" y="4126229"/>
                  <a:ext cx="19684" cy="87629"/>
                </a:xfrm>
                <a:custGeom>
                  <a:rect b="b" l="l" r="r" t="t"/>
                  <a:pathLst>
                    <a:path extrusionOk="0" h="87629" w="19684">
                      <a:moveTo>
                        <a:pt x="0" y="0"/>
                      </a:moveTo>
                      <a:lnTo>
                        <a:pt x="19685" y="0"/>
                      </a:lnTo>
                      <a:lnTo>
                        <a:pt x="19685" y="87630"/>
                      </a:lnTo>
                      <a:lnTo>
                        <a:pt x="0" y="87630"/>
                      </a:lnTo>
                      <a:lnTo>
                        <a:pt x="0" y="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1" name="Google Shape;1101;p51"/>
                <p:cNvSpPr/>
                <p:nvPr/>
              </p:nvSpPr>
              <p:spPr>
                <a:xfrm>
                  <a:off x="6785609" y="4123054"/>
                  <a:ext cx="100965" cy="93345"/>
                </a:xfrm>
                <a:custGeom>
                  <a:rect b="b" l="l" r="r" t="t"/>
                  <a:pathLst>
                    <a:path extrusionOk="0" h="93345" w="100965">
                      <a:moveTo>
                        <a:pt x="4445" y="68580"/>
                      </a:moveTo>
                      <a:cubicBezTo>
                        <a:pt x="1905" y="62230"/>
                        <a:pt x="0" y="54610"/>
                        <a:pt x="0" y="46355"/>
                      </a:cubicBezTo>
                      <a:cubicBezTo>
                        <a:pt x="0" y="38100"/>
                        <a:pt x="1270" y="31115"/>
                        <a:pt x="4445" y="24765"/>
                      </a:cubicBezTo>
                      <a:cubicBezTo>
                        <a:pt x="11430" y="8890"/>
                        <a:pt x="27305" y="0"/>
                        <a:pt x="50800" y="0"/>
                      </a:cubicBezTo>
                      <a:cubicBezTo>
                        <a:pt x="73660" y="0"/>
                        <a:pt x="89535" y="8890"/>
                        <a:pt x="96520" y="24765"/>
                      </a:cubicBezTo>
                      <a:cubicBezTo>
                        <a:pt x="99695" y="31115"/>
                        <a:pt x="100965" y="38735"/>
                        <a:pt x="100965" y="46990"/>
                      </a:cubicBezTo>
                      <a:cubicBezTo>
                        <a:pt x="100965" y="55245"/>
                        <a:pt x="99695" y="62865"/>
                        <a:pt x="96520" y="69215"/>
                      </a:cubicBezTo>
                      <a:cubicBezTo>
                        <a:pt x="89535" y="84455"/>
                        <a:pt x="73660" y="93345"/>
                        <a:pt x="50800" y="93345"/>
                      </a:cubicBezTo>
                      <a:cubicBezTo>
                        <a:pt x="27305" y="93345"/>
                        <a:pt x="11430" y="84455"/>
                        <a:pt x="4445" y="68580"/>
                      </a:cubicBezTo>
                      <a:close/>
                      <a:moveTo>
                        <a:pt x="76200" y="61595"/>
                      </a:moveTo>
                      <a:cubicBezTo>
                        <a:pt x="78105" y="57150"/>
                        <a:pt x="78740" y="52705"/>
                        <a:pt x="78740" y="46355"/>
                      </a:cubicBezTo>
                      <a:cubicBezTo>
                        <a:pt x="78740" y="40005"/>
                        <a:pt x="78105" y="35560"/>
                        <a:pt x="76200" y="31115"/>
                      </a:cubicBezTo>
                      <a:cubicBezTo>
                        <a:pt x="72390" y="22225"/>
                        <a:pt x="62865" y="17145"/>
                        <a:pt x="50165" y="17145"/>
                      </a:cubicBezTo>
                      <a:cubicBezTo>
                        <a:pt x="37465" y="17145"/>
                        <a:pt x="27940" y="22225"/>
                        <a:pt x="24130" y="31115"/>
                      </a:cubicBezTo>
                      <a:cubicBezTo>
                        <a:pt x="22225" y="35560"/>
                        <a:pt x="21590" y="40005"/>
                        <a:pt x="21590" y="46355"/>
                      </a:cubicBezTo>
                      <a:cubicBezTo>
                        <a:pt x="21590" y="52705"/>
                        <a:pt x="22225" y="57150"/>
                        <a:pt x="24130" y="61595"/>
                      </a:cubicBezTo>
                      <a:cubicBezTo>
                        <a:pt x="27940" y="70485"/>
                        <a:pt x="37465" y="75565"/>
                        <a:pt x="50165" y="75565"/>
                      </a:cubicBezTo>
                      <a:cubicBezTo>
                        <a:pt x="63500" y="76200"/>
                        <a:pt x="72390" y="71120"/>
                        <a:pt x="76200" y="61595"/>
                      </a:cubicBez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2" name="Google Shape;1102;p51"/>
                <p:cNvSpPr/>
                <p:nvPr/>
              </p:nvSpPr>
              <p:spPr>
                <a:xfrm>
                  <a:off x="6900544" y="4126229"/>
                  <a:ext cx="87630" cy="87629"/>
                </a:xfrm>
                <a:custGeom>
                  <a:rect b="b" l="l" r="r" t="t"/>
                  <a:pathLst>
                    <a:path extrusionOk="0" h="87629" w="87630">
                      <a:moveTo>
                        <a:pt x="636" y="0"/>
                      </a:moveTo>
                      <a:lnTo>
                        <a:pt x="22225" y="0"/>
                      </a:lnTo>
                      <a:lnTo>
                        <a:pt x="67945" y="62230"/>
                      </a:lnTo>
                      <a:lnTo>
                        <a:pt x="67945" y="0"/>
                      </a:lnTo>
                      <a:lnTo>
                        <a:pt x="87630" y="0"/>
                      </a:lnTo>
                      <a:lnTo>
                        <a:pt x="87630" y="87630"/>
                      </a:lnTo>
                      <a:lnTo>
                        <a:pt x="65405" y="87630"/>
                      </a:lnTo>
                      <a:lnTo>
                        <a:pt x="19686" y="26035"/>
                      </a:lnTo>
                      <a:lnTo>
                        <a:pt x="19686" y="87630"/>
                      </a:lnTo>
                      <a:lnTo>
                        <a:pt x="0" y="87630"/>
                      </a:lnTo>
                      <a:lnTo>
                        <a:pt x="0" y="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3" name="Google Shape;1103;p51"/>
                <p:cNvSpPr/>
                <p:nvPr/>
              </p:nvSpPr>
              <p:spPr>
                <a:xfrm>
                  <a:off x="7058659" y="4123690"/>
                  <a:ext cx="67309" cy="96519"/>
                </a:xfrm>
                <a:custGeom>
                  <a:rect b="b" l="l" r="r" t="t"/>
                  <a:pathLst>
                    <a:path extrusionOk="0" h="96519" w="67309">
                      <a:moveTo>
                        <a:pt x="48260" y="0"/>
                      </a:moveTo>
                      <a:lnTo>
                        <a:pt x="67310" y="0"/>
                      </a:lnTo>
                      <a:lnTo>
                        <a:pt x="19050" y="96520"/>
                      </a:lnTo>
                      <a:lnTo>
                        <a:pt x="0" y="96520"/>
                      </a:lnTo>
                      <a:lnTo>
                        <a:pt x="48260" y="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4" name="Google Shape;1104;p51"/>
                <p:cNvSpPr/>
                <p:nvPr/>
              </p:nvSpPr>
              <p:spPr>
                <a:xfrm>
                  <a:off x="7192644" y="4123054"/>
                  <a:ext cx="81915" cy="91773"/>
                </a:xfrm>
                <a:custGeom>
                  <a:rect b="b" l="l" r="r" t="t"/>
                  <a:pathLst>
                    <a:path extrusionOk="0" h="91773" w="81915">
                      <a:moveTo>
                        <a:pt x="2540" y="74930"/>
                      </a:moveTo>
                      <a:cubicBezTo>
                        <a:pt x="636" y="71120"/>
                        <a:pt x="0" y="67310"/>
                        <a:pt x="0" y="62230"/>
                      </a:cubicBezTo>
                      <a:lnTo>
                        <a:pt x="21590" y="62230"/>
                      </a:lnTo>
                      <a:cubicBezTo>
                        <a:pt x="21590" y="64770"/>
                        <a:pt x="22225" y="67310"/>
                        <a:pt x="22861" y="69215"/>
                      </a:cubicBezTo>
                      <a:cubicBezTo>
                        <a:pt x="25400" y="74930"/>
                        <a:pt x="32386" y="78105"/>
                        <a:pt x="42545" y="78105"/>
                      </a:cubicBezTo>
                      <a:cubicBezTo>
                        <a:pt x="51436" y="78105"/>
                        <a:pt x="58420" y="76200"/>
                        <a:pt x="60325" y="71120"/>
                      </a:cubicBezTo>
                      <a:cubicBezTo>
                        <a:pt x="60961" y="69850"/>
                        <a:pt x="60961" y="68580"/>
                        <a:pt x="60961" y="67310"/>
                      </a:cubicBezTo>
                      <a:cubicBezTo>
                        <a:pt x="60961" y="66040"/>
                        <a:pt x="60961" y="64770"/>
                        <a:pt x="60325" y="63500"/>
                      </a:cubicBezTo>
                      <a:cubicBezTo>
                        <a:pt x="57150" y="56515"/>
                        <a:pt x="43815" y="55245"/>
                        <a:pt x="31115" y="52070"/>
                      </a:cubicBezTo>
                      <a:cubicBezTo>
                        <a:pt x="18415" y="48895"/>
                        <a:pt x="8255" y="45085"/>
                        <a:pt x="3811" y="36195"/>
                      </a:cubicBezTo>
                      <a:cubicBezTo>
                        <a:pt x="2540" y="33655"/>
                        <a:pt x="1905" y="30480"/>
                        <a:pt x="1905" y="26670"/>
                      </a:cubicBezTo>
                      <a:cubicBezTo>
                        <a:pt x="1905" y="22860"/>
                        <a:pt x="2540" y="19685"/>
                        <a:pt x="3811" y="17145"/>
                      </a:cubicBezTo>
                      <a:cubicBezTo>
                        <a:pt x="8890" y="6350"/>
                        <a:pt x="22861" y="0"/>
                        <a:pt x="40640" y="0"/>
                      </a:cubicBezTo>
                      <a:cubicBezTo>
                        <a:pt x="57786" y="0"/>
                        <a:pt x="71755" y="5715"/>
                        <a:pt x="76836" y="17145"/>
                      </a:cubicBezTo>
                      <a:cubicBezTo>
                        <a:pt x="78105" y="20320"/>
                        <a:pt x="79375" y="24130"/>
                        <a:pt x="79375" y="28575"/>
                      </a:cubicBezTo>
                      <a:lnTo>
                        <a:pt x="58420" y="28575"/>
                      </a:lnTo>
                      <a:cubicBezTo>
                        <a:pt x="58420" y="26035"/>
                        <a:pt x="57786" y="24130"/>
                        <a:pt x="57150" y="22225"/>
                      </a:cubicBezTo>
                      <a:cubicBezTo>
                        <a:pt x="54611" y="16510"/>
                        <a:pt x="48895" y="13970"/>
                        <a:pt x="40005" y="13970"/>
                      </a:cubicBezTo>
                      <a:cubicBezTo>
                        <a:pt x="32386" y="13970"/>
                        <a:pt x="25400" y="15875"/>
                        <a:pt x="23495" y="20320"/>
                      </a:cubicBezTo>
                      <a:cubicBezTo>
                        <a:pt x="22861" y="21590"/>
                        <a:pt x="22861" y="22225"/>
                        <a:pt x="22861" y="23495"/>
                      </a:cubicBezTo>
                      <a:cubicBezTo>
                        <a:pt x="22861" y="24765"/>
                        <a:pt x="22861" y="26035"/>
                        <a:pt x="23495" y="26670"/>
                      </a:cubicBezTo>
                      <a:cubicBezTo>
                        <a:pt x="26036" y="33020"/>
                        <a:pt x="38100" y="34290"/>
                        <a:pt x="50165" y="36830"/>
                      </a:cubicBezTo>
                      <a:cubicBezTo>
                        <a:pt x="63500" y="40005"/>
                        <a:pt x="75565" y="43815"/>
                        <a:pt x="80011" y="53340"/>
                      </a:cubicBezTo>
                      <a:cubicBezTo>
                        <a:pt x="81280" y="56515"/>
                        <a:pt x="81915" y="59690"/>
                        <a:pt x="81915" y="63500"/>
                      </a:cubicBezTo>
                      <a:cubicBezTo>
                        <a:pt x="81915" y="67310"/>
                        <a:pt x="81280" y="71120"/>
                        <a:pt x="80011" y="74295"/>
                      </a:cubicBezTo>
                      <a:cubicBezTo>
                        <a:pt x="74930" y="85725"/>
                        <a:pt x="59690" y="91440"/>
                        <a:pt x="41275" y="91440"/>
                      </a:cubicBezTo>
                      <a:cubicBezTo>
                        <a:pt x="22225" y="93345"/>
                        <a:pt x="8255" y="86995"/>
                        <a:pt x="2540" y="74930"/>
                      </a:cubicBez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5" name="Google Shape;1105;p51"/>
                <p:cNvSpPr/>
                <p:nvPr/>
              </p:nvSpPr>
              <p:spPr>
                <a:xfrm>
                  <a:off x="7290434" y="4126229"/>
                  <a:ext cx="66040" cy="88265"/>
                </a:xfrm>
                <a:custGeom>
                  <a:rect b="b" l="l" r="r" t="t"/>
                  <a:pathLst>
                    <a:path extrusionOk="0" h="88265" w="66040">
                      <a:moveTo>
                        <a:pt x="0" y="0"/>
                      </a:moveTo>
                      <a:lnTo>
                        <a:pt x="66040" y="0"/>
                      </a:lnTo>
                      <a:lnTo>
                        <a:pt x="66040" y="15875"/>
                      </a:lnTo>
                      <a:lnTo>
                        <a:pt x="20320" y="15875"/>
                      </a:lnTo>
                      <a:lnTo>
                        <a:pt x="20320" y="35560"/>
                      </a:lnTo>
                      <a:lnTo>
                        <a:pt x="66040" y="35560"/>
                      </a:lnTo>
                      <a:lnTo>
                        <a:pt x="66040" y="51435"/>
                      </a:lnTo>
                      <a:lnTo>
                        <a:pt x="20320" y="51435"/>
                      </a:lnTo>
                      <a:lnTo>
                        <a:pt x="20320" y="72390"/>
                      </a:lnTo>
                      <a:lnTo>
                        <a:pt x="66040" y="72390"/>
                      </a:lnTo>
                      <a:lnTo>
                        <a:pt x="66040" y="88265"/>
                      </a:lnTo>
                      <a:lnTo>
                        <a:pt x="0" y="88265"/>
                      </a:lnTo>
                      <a:lnTo>
                        <a:pt x="0" y="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6" name="Google Shape;1106;p51"/>
                <p:cNvSpPr/>
                <p:nvPr/>
              </p:nvSpPr>
              <p:spPr>
                <a:xfrm>
                  <a:off x="7369175" y="4123690"/>
                  <a:ext cx="98425" cy="93344"/>
                </a:xfrm>
                <a:custGeom>
                  <a:rect b="b" l="l" r="r" t="t"/>
                  <a:pathLst>
                    <a:path extrusionOk="0" h="93344" w="98425">
                      <a:moveTo>
                        <a:pt x="3810" y="67945"/>
                      </a:moveTo>
                      <a:cubicBezTo>
                        <a:pt x="1270" y="61595"/>
                        <a:pt x="0" y="54610"/>
                        <a:pt x="0" y="46355"/>
                      </a:cubicBezTo>
                      <a:cubicBezTo>
                        <a:pt x="0" y="38100"/>
                        <a:pt x="1270" y="31115"/>
                        <a:pt x="3810" y="24765"/>
                      </a:cubicBezTo>
                      <a:cubicBezTo>
                        <a:pt x="10795" y="8890"/>
                        <a:pt x="27305" y="0"/>
                        <a:pt x="50165" y="0"/>
                      </a:cubicBezTo>
                      <a:cubicBezTo>
                        <a:pt x="64770" y="0"/>
                        <a:pt x="77470" y="3810"/>
                        <a:pt x="86360" y="12065"/>
                      </a:cubicBezTo>
                      <a:cubicBezTo>
                        <a:pt x="93345" y="18415"/>
                        <a:pt x="97155" y="27305"/>
                        <a:pt x="97790" y="37465"/>
                      </a:cubicBezTo>
                      <a:lnTo>
                        <a:pt x="76835" y="37465"/>
                      </a:lnTo>
                      <a:cubicBezTo>
                        <a:pt x="76200" y="31750"/>
                        <a:pt x="73660" y="27305"/>
                        <a:pt x="70485" y="24130"/>
                      </a:cubicBezTo>
                      <a:cubicBezTo>
                        <a:pt x="66040" y="19685"/>
                        <a:pt x="59055" y="17780"/>
                        <a:pt x="50165" y="17780"/>
                      </a:cubicBezTo>
                      <a:cubicBezTo>
                        <a:pt x="37465" y="17780"/>
                        <a:pt x="28575" y="22860"/>
                        <a:pt x="24130" y="31750"/>
                      </a:cubicBezTo>
                      <a:cubicBezTo>
                        <a:pt x="22225" y="35560"/>
                        <a:pt x="21590" y="40640"/>
                        <a:pt x="21590" y="46990"/>
                      </a:cubicBezTo>
                      <a:cubicBezTo>
                        <a:pt x="21590" y="53340"/>
                        <a:pt x="22225" y="58420"/>
                        <a:pt x="24130" y="62230"/>
                      </a:cubicBezTo>
                      <a:cubicBezTo>
                        <a:pt x="28575" y="71755"/>
                        <a:pt x="38100" y="76200"/>
                        <a:pt x="50165" y="76200"/>
                      </a:cubicBezTo>
                      <a:cubicBezTo>
                        <a:pt x="58420" y="76200"/>
                        <a:pt x="66040" y="74295"/>
                        <a:pt x="71120" y="69850"/>
                      </a:cubicBezTo>
                      <a:cubicBezTo>
                        <a:pt x="74930" y="66675"/>
                        <a:pt x="76835" y="62230"/>
                        <a:pt x="77470" y="56515"/>
                      </a:cubicBezTo>
                      <a:lnTo>
                        <a:pt x="98425" y="56515"/>
                      </a:lnTo>
                      <a:cubicBezTo>
                        <a:pt x="97790" y="66675"/>
                        <a:pt x="93980" y="75565"/>
                        <a:pt x="86995" y="81280"/>
                      </a:cubicBezTo>
                      <a:cubicBezTo>
                        <a:pt x="78105" y="88900"/>
                        <a:pt x="65405" y="93345"/>
                        <a:pt x="50800" y="93345"/>
                      </a:cubicBezTo>
                      <a:cubicBezTo>
                        <a:pt x="27305" y="92710"/>
                        <a:pt x="10795" y="83820"/>
                        <a:pt x="3810" y="67945"/>
                      </a:cubicBez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7" name="Google Shape;1107;p51"/>
                <p:cNvSpPr/>
                <p:nvPr/>
              </p:nvSpPr>
              <p:spPr>
                <a:xfrm>
                  <a:off x="7479665" y="4125595"/>
                  <a:ext cx="83184" cy="90193"/>
                </a:xfrm>
                <a:custGeom>
                  <a:rect b="b" l="l" r="r" t="t"/>
                  <a:pathLst>
                    <a:path extrusionOk="0" h="90193" w="83184">
                      <a:moveTo>
                        <a:pt x="0" y="53340"/>
                      </a:moveTo>
                      <a:lnTo>
                        <a:pt x="0" y="0"/>
                      </a:lnTo>
                      <a:lnTo>
                        <a:pt x="19685" y="0"/>
                      </a:lnTo>
                      <a:lnTo>
                        <a:pt x="19685" y="52070"/>
                      </a:lnTo>
                      <a:cubicBezTo>
                        <a:pt x="19685" y="66675"/>
                        <a:pt x="26035" y="73660"/>
                        <a:pt x="41275" y="73660"/>
                      </a:cubicBezTo>
                      <a:cubicBezTo>
                        <a:pt x="56515" y="73660"/>
                        <a:pt x="62865" y="66675"/>
                        <a:pt x="62865" y="52070"/>
                      </a:cubicBezTo>
                      <a:lnTo>
                        <a:pt x="62865" y="0"/>
                      </a:lnTo>
                      <a:lnTo>
                        <a:pt x="83185" y="0"/>
                      </a:lnTo>
                      <a:lnTo>
                        <a:pt x="83185" y="53340"/>
                      </a:lnTo>
                      <a:cubicBezTo>
                        <a:pt x="83185" y="78105"/>
                        <a:pt x="69850" y="90170"/>
                        <a:pt x="41275" y="90170"/>
                      </a:cubicBezTo>
                      <a:cubicBezTo>
                        <a:pt x="13335" y="90805"/>
                        <a:pt x="0" y="78740"/>
                        <a:pt x="0" y="53340"/>
                      </a:cubicBez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8" name="Google Shape;1108;p51"/>
                <p:cNvSpPr/>
                <p:nvPr/>
              </p:nvSpPr>
              <p:spPr>
                <a:xfrm>
                  <a:off x="7580630" y="4126229"/>
                  <a:ext cx="82550" cy="87629"/>
                </a:xfrm>
                <a:custGeom>
                  <a:rect b="b" l="l" r="r" t="t"/>
                  <a:pathLst>
                    <a:path extrusionOk="0" h="87629" w="82550">
                      <a:moveTo>
                        <a:pt x="27939" y="53340"/>
                      </a:moveTo>
                      <a:lnTo>
                        <a:pt x="19685" y="53340"/>
                      </a:lnTo>
                      <a:lnTo>
                        <a:pt x="19685" y="87630"/>
                      </a:lnTo>
                      <a:lnTo>
                        <a:pt x="0" y="87630"/>
                      </a:lnTo>
                      <a:lnTo>
                        <a:pt x="0" y="0"/>
                      </a:lnTo>
                      <a:lnTo>
                        <a:pt x="44450" y="0"/>
                      </a:lnTo>
                      <a:cubicBezTo>
                        <a:pt x="59055" y="0"/>
                        <a:pt x="69214" y="5080"/>
                        <a:pt x="73660" y="14605"/>
                      </a:cubicBezTo>
                      <a:cubicBezTo>
                        <a:pt x="74930" y="17780"/>
                        <a:pt x="76200" y="22225"/>
                        <a:pt x="76200" y="26670"/>
                      </a:cubicBezTo>
                      <a:cubicBezTo>
                        <a:pt x="76200" y="31750"/>
                        <a:pt x="75564" y="36195"/>
                        <a:pt x="73660" y="39370"/>
                      </a:cubicBezTo>
                      <a:cubicBezTo>
                        <a:pt x="69850" y="47625"/>
                        <a:pt x="62230" y="52705"/>
                        <a:pt x="51435" y="53340"/>
                      </a:cubicBezTo>
                      <a:lnTo>
                        <a:pt x="82550" y="87630"/>
                      </a:lnTo>
                      <a:lnTo>
                        <a:pt x="57785" y="87630"/>
                      </a:lnTo>
                      <a:lnTo>
                        <a:pt x="27939" y="53340"/>
                      </a:lnTo>
                      <a:close/>
                      <a:moveTo>
                        <a:pt x="19685" y="39370"/>
                      </a:moveTo>
                      <a:lnTo>
                        <a:pt x="38735" y="39370"/>
                      </a:lnTo>
                      <a:cubicBezTo>
                        <a:pt x="46989" y="39370"/>
                        <a:pt x="52070" y="37465"/>
                        <a:pt x="54610" y="33020"/>
                      </a:cubicBezTo>
                      <a:cubicBezTo>
                        <a:pt x="55245" y="31115"/>
                        <a:pt x="55880" y="29210"/>
                        <a:pt x="55880" y="26670"/>
                      </a:cubicBezTo>
                      <a:cubicBezTo>
                        <a:pt x="55880" y="24130"/>
                        <a:pt x="55245" y="22860"/>
                        <a:pt x="54610" y="20955"/>
                      </a:cubicBezTo>
                      <a:cubicBezTo>
                        <a:pt x="52705" y="15875"/>
                        <a:pt x="46989" y="14605"/>
                        <a:pt x="38735" y="14605"/>
                      </a:cubicBezTo>
                      <a:lnTo>
                        <a:pt x="19685" y="14605"/>
                      </a:lnTo>
                      <a:lnTo>
                        <a:pt x="19685" y="3937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9" name="Google Shape;1109;p51"/>
                <p:cNvSpPr/>
                <p:nvPr/>
              </p:nvSpPr>
              <p:spPr>
                <a:xfrm>
                  <a:off x="7673340" y="4126229"/>
                  <a:ext cx="19684" cy="87629"/>
                </a:xfrm>
                <a:custGeom>
                  <a:rect b="b" l="l" r="r" t="t"/>
                  <a:pathLst>
                    <a:path extrusionOk="0" h="87629" w="19684">
                      <a:moveTo>
                        <a:pt x="0" y="0"/>
                      </a:moveTo>
                      <a:lnTo>
                        <a:pt x="19685" y="0"/>
                      </a:lnTo>
                      <a:lnTo>
                        <a:pt x="19685" y="87630"/>
                      </a:lnTo>
                      <a:lnTo>
                        <a:pt x="0" y="87630"/>
                      </a:lnTo>
                      <a:lnTo>
                        <a:pt x="0" y="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0" name="Google Shape;1110;p51"/>
                <p:cNvSpPr/>
                <p:nvPr/>
              </p:nvSpPr>
              <p:spPr>
                <a:xfrm>
                  <a:off x="7705090" y="4125595"/>
                  <a:ext cx="68579" cy="88264"/>
                </a:xfrm>
                <a:custGeom>
                  <a:rect b="b" l="l" r="r" t="t"/>
                  <a:pathLst>
                    <a:path extrusionOk="0" h="88264" w="68579">
                      <a:moveTo>
                        <a:pt x="24765" y="16510"/>
                      </a:moveTo>
                      <a:lnTo>
                        <a:pt x="0" y="16510"/>
                      </a:lnTo>
                      <a:lnTo>
                        <a:pt x="0" y="0"/>
                      </a:lnTo>
                      <a:lnTo>
                        <a:pt x="68580" y="0"/>
                      </a:lnTo>
                      <a:lnTo>
                        <a:pt x="68580" y="16510"/>
                      </a:lnTo>
                      <a:lnTo>
                        <a:pt x="44450" y="16510"/>
                      </a:lnTo>
                      <a:lnTo>
                        <a:pt x="44450" y="88265"/>
                      </a:lnTo>
                      <a:lnTo>
                        <a:pt x="24765" y="88265"/>
                      </a:lnTo>
                      <a:lnTo>
                        <a:pt x="24765" y="1651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1" name="Google Shape;1111;p51"/>
                <p:cNvSpPr/>
                <p:nvPr/>
              </p:nvSpPr>
              <p:spPr>
                <a:xfrm>
                  <a:off x="7777480" y="4126229"/>
                  <a:ext cx="90169" cy="87629"/>
                </a:xfrm>
                <a:custGeom>
                  <a:rect b="b" l="l" r="r" t="t"/>
                  <a:pathLst>
                    <a:path extrusionOk="0" h="87629" w="90169">
                      <a:moveTo>
                        <a:pt x="34925" y="49530"/>
                      </a:moveTo>
                      <a:lnTo>
                        <a:pt x="0" y="0"/>
                      </a:lnTo>
                      <a:lnTo>
                        <a:pt x="22860" y="0"/>
                      </a:lnTo>
                      <a:lnTo>
                        <a:pt x="45085" y="31750"/>
                      </a:lnTo>
                      <a:lnTo>
                        <a:pt x="67310" y="0"/>
                      </a:lnTo>
                      <a:lnTo>
                        <a:pt x="90170" y="0"/>
                      </a:lnTo>
                      <a:lnTo>
                        <a:pt x="55245" y="49530"/>
                      </a:lnTo>
                      <a:lnTo>
                        <a:pt x="55245" y="87630"/>
                      </a:lnTo>
                      <a:lnTo>
                        <a:pt x="35560" y="87630"/>
                      </a:lnTo>
                      <a:lnTo>
                        <a:pt x="35560" y="4953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2" name="Google Shape;1112;p51"/>
                <p:cNvSpPr/>
                <p:nvPr/>
              </p:nvSpPr>
              <p:spPr>
                <a:xfrm>
                  <a:off x="7929244" y="4123690"/>
                  <a:ext cx="67310" cy="96519"/>
                </a:xfrm>
                <a:custGeom>
                  <a:rect b="b" l="l" r="r" t="t"/>
                  <a:pathLst>
                    <a:path extrusionOk="0" h="96519" w="67310">
                      <a:moveTo>
                        <a:pt x="48261" y="0"/>
                      </a:moveTo>
                      <a:lnTo>
                        <a:pt x="67311" y="0"/>
                      </a:lnTo>
                      <a:lnTo>
                        <a:pt x="19050" y="96520"/>
                      </a:lnTo>
                      <a:lnTo>
                        <a:pt x="0" y="96520"/>
                      </a:lnTo>
                      <a:lnTo>
                        <a:pt x="48261" y="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3" name="Google Shape;1113;p51"/>
                <p:cNvSpPr/>
                <p:nvPr/>
              </p:nvSpPr>
              <p:spPr>
                <a:xfrm>
                  <a:off x="8063230" y="4123690"/>
                  <a:ext cx="99694" cy="92709"/>
                </a:xfrm>
                <a:custGeom>
                  <a:rect b="b" l="l" r="r" t="t"/>
                  <a:pathLst>
                    <a:path extrusionOk="0" h="92709" w="99694">
                      <a:moveTo>
                        <a:pt x="99695" y="41910"/>
                      </a:moveTo>
                      <a:lnTo>
                        <a:pt x="99695" y="45720"/>
                      </a:lnTo>
                      <a:cubicBezTo>
                        <a:pt x="99695" y="54610"/>
                        <a:pt x="98425" y="62230"/>
                        <a:pt x="95250" y="69215"/>
                      </a:cubicBezTo>
                      <a:cubicBezTo>
                        <a:pt x="88264" y="85090"/>
                        <a:pt x="72389" y="92710"/>
                        <a:pt x="50800" y="92710"/>
                      </a:cubicBezTo>
                      <a:cubicBezTo>
                        <a:pt x="27939" y="92710"/>
                        <a:pt x="11430" y="83820"/>
                        <a:pt x="3810" y="67945"/>
                      </a:cubicBezTo>
                      <a:cubicBezTo>
                        <a:pt x="1270" y="61595"/>
                        <a:pt x="0" y="54610"/>
                        <a:pt x="0" y="46355"/>
                      </a:cubicBezTo>
                      <a:cubicBezTo>
                        <a:pt x="0" y="38100"/>
                        <a:pt x="1270" y="30480"/>
                        <a:pt x="4445" y="24765"/>
                      </a:cubicBezTo>
                      <a:cubicBezTo>
                        <a:pt x="12064" y="8890"/>
                        <a:pt x="28575" y="0"/>
                        <a:pt x="51435" y="0"/>
                      </a:cubicBezTo>
                      <a:cubicBezTo>
                        <a:pt x="66039" y="0"/>
                        <a:pt x="79375" y="3810"/>
                        <a:pt x="87630" y="11430"/>
                      </a:cubicBezTo>
                      <a:cubicBezTo>
                        <a:pt x="93345" y="16510"/>
                        <a:pt x="98425" y="24765"/>
                        <a:pt x="99060" y="33020"/>
                      </a:cubicBezTo>
                      <a:lnTo>
                        <a:pt x="77470" y="33020"/>
                      </a:lnTo>
                      <a:cubicBezTo>
                        <a:pt x="76200" y="28575"/>
                        <a:pt x="74295" y="25400"/>
                        <a:pt x="71755" y="22860"/>
                      </a:cubicBezTo>
                      <a:cubicBezTo>
                        <a:pt x="66675" y="18415"/>
                        <a:pt x="59055" y="16510"/>
                        <a:pt x="50800" y="16510"/>
                      </a:cubicBezTo>
                      <a:cubicBezTo>
                        <a:pt x="37464" y="16510"/>
                        <a:pt x="27939" y="20955"/>
                        <a:pt x="23495" y="30480"/>
                      </a:cubicBezTo>
                      <a:cubicBezTo>
                        <a:pt x="21589" y="34925"/>
                        <a:pt x="20955" y="39370"/>
                        <a:pt x="20955" y="45720"/>
                      </a:cubicBezTo>
                      <a:cubicBezTo>
                        <a:pt x="20955" y="52070"/>
                        <a:pt x="21589" y="57150"/>
                        <a:pt x="23495" y="60960"/>
                      </a:cubicBezTo>
                      <a:cubicBezTo>
                        <a:pt x="27939" y="70485"/>
                        <a:pt x="37464" y="74930"/>
                        <a:pt x="50800" y="74930"/>
                      </a:cubicBezTo>
                      <a:cubicBezTo>
                        <a:pt x="62864" y="74930"/>
                        <a:pt x="73025" y="71120"/>
                        <a:pt x="76835" y="62230"/>
                      </a:cubicBezTo>
                      <a:cubicBezTo>
                        <a:pt x="78105" y="60325"/>
                        <a:pt x="78105" y="57785"/>
                        <a:pt x="78739" y="55245"/>
                      </a:cubicBezTo>
                      <a:lnTo>
                        <a:pt x="51435" y="55245"/>
                      </a:lnTo>
                      <a:lnTo>
                        <a:pt x="51435" y="41910"/>
                      </a:lnTo>
                      <a:lnTo>
                        <a:pt x="99695" y="4191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4" name="Google Shape;1114;p51"/>
                <p:cNvSpPr/>
                <p:nvPr/>
              </p:nvSpPr>
              <p:spPr>
                <a:xfrm>
                  <a:off x="8174355" y="4123054"/>
                  <a:ext cx="100964" cy="93345"/>
                </a:xfrm>
                <a:custGeom>
                  <a:rect b="b" l="l" r="r" t="t"/>
                  <a:pathLst>
                    <a:path extrusionOk="0" h="93345" w="100964">
                      <a:moveTo>
                        <a:pt x="4445" y="68580"/>
                      </a:moveTo>
                      <a:cubicBezTo>
                        <a:pt x="1905" y="62230"/>
                        <a:pt x="0" y="54610"/>
                        <a:pt x="0" y="46355"/>
                      </a:cubicBezTo>
                      <a:cubicBezTo>
                        <a:pt x="0" y="38100"/>
                        <a:pt x="1270" y="31115"/>
                        <a:pt x="4445" y="24765"/>
                      </a:cubicBezTo>
                      <a:cubicBezTo>
                        <a:pt x="11430" y="8890"/>
                        <a:pt x="27305" y="0"/>
                        <a:pt x="50800" y="0"/>
                      </a:cubicBezTo>
                      <a:cubicBezTo>
                        <a:pt x="73660" y="0"/>
                        <a:pt x="89535" y="8890"/>
                        <a:pt x="96520" y="24765"/>
                      </a:cubicBezTo>
                      <a:cubicBezTo>
                        <a:pt x="99695" y="31115"/>
                        <a:pt x="100964" y="38735"/>
                        <a:pt x="100964" y="46990"/>
                      </a:cubicBezTo>
                      <a:cubicBezTo>
                        <a:pt x="100964" y="55245"/>
                        <a:pt x="99695" y="62865"/>
                        <a:pt x="96520" y="69215"/>
                      </a:cubicBezTo>
                      <a:cubicBezTo>
                        <a:pt x="89535" y="84455"/>
                        <a:pt x="73660" y="93345"/>
                        <a:pt x="50800" y="93345"/>
                      </a:cubicBezTo>
                      <a:cubicBezTo>
                        <a:pt x="27305" y="93345"/>
                        <a:pt x="11430" y="84455"/>
                        <a:pt x="4445" y="68580"/>
                      </a:cubicBezTo>
                      <a:close/>
                      <a:moveTo>
                        <a:pt x="76835" y="61595"/>
                      </a:moveTo>
                      <a:cubicBezTo>
                        <a:pt x="78739" y="57150"/>
                        <a:pt x="79375" y="52705"/>
                        <a:pt x="79375" y="46355"/>
                      </a:cubicBezTo>
                      <a:cubicBezTo>
                        <a:pt x="79375" y="40005"/>
                        <a:pt x="78739" y="35560"/>
                        <a:pt x="76835" y="31115"/>
                      </a:cubicBezTo>
                      <a:cubicBezTo>
                        <a:pt x="73025" y="22225"/>
                        <a:pt x="63500" y="17145"/>
                        <a:pt x="50800" y="17145"/>
                      </a:cubicBezTo>
                      <a:cubicBezTo>
                        <a:pt x="38100" y="17145"/>
                        <a:pt x="28575" y="22225"/>
                        <a:pt x="24764" y="31115"/>
                      </a:cubicBezTo>
                      <a:cubicBezTo>
                        <a:pt x="22860" y="35560"/>
                        <a:pt x="22225" y="40005"/>
                        <a:pt x="22225" y="46355"/>
                      </a:cubicBezTo>
                      <a:cubicBezTo>
                        <a:pt x="22225" y="52705"/>
                        <a:pt x="22860" y="57150"/>
                        <a:pt x="24764" y="61595"/>
                      </a:cubicBezTo>
                      <a:cubicBezTo>
                        <a:pt x="28575" y="70485"/>
                        <a:pt x="38100" y="75565"/>
                        <a:pt x="50800" y="75565"/>
                      </a:cubicBezTo>
                      <a:cubicBezTo>
                        <a:pt x="63500" y="76200"/>
                        <a:pt x="72389" y="71120"/>
                        <a:pt x="76835" y="61595"/>
                      </a:cubicBez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5" name="Google Shape;1115;p51"/>
                <p:cNvSpPr/>
                <p:nvPr/>
              </p:nvSpPr>
              <p:spPr>
                <a:xfrm>
                  <a:off x="8281034" y="4126229"/>
                  <a:ext cx="99695" cy="87629"/>
                </a:xfrm>
                <a:custGeom>
                  <a:rect b="b" l="l" r="r" t="t"/>
                  <a:pathLst>
                    <a:path extrusionOk="0" h="87629" w="99695">
                      <a:moveTo>
                        <a:pt x="99695" y="0"/>
                      </a:moveTo>
                      <a:lnTo>
                        <a:pt x="60960" y="87630"/>
                      </a:lnTo>
                      <a:lnTo>
                        <a:pt x="39370" y="87630"/>
                      </a:lnTo>
                      <a:lnTo>
                        <a:pt x="0" y="0"/>
                      </a:lnTo>
                      <a:lnTo>
                        <a:pt x="22225" y="0"/>
                      </a:lnTo>
                      <a:lnTo>
                        <a:pt x="50165" y="66675"/>
                      </a:lnTo>
                      <a:lnTo>
                        <a:pt x="78105" y="0"/>
                      </a:lnTo>
                      <a:lnTo>
                        <a:pt x="99695" y="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6" name="Google Shape;1116;p51"/>
                <p:cNvSpPr/>
                <p:nvPr/>
              </p:nvSpPr>
              <p:spPr>
                <a:xfrm>
                  <a:off x="8390890" y="4126229"/>
                  <a:ext cx="66040" cy="88265"/>
                </a:xfrm>
                <a:custGeom>
                  <a:rect b="b" l="l" r="r" t="t"/>
                  <a:pathLst>
                    <a:path extrusionOk="0" h="88265" w="66040">
                      <a:moveTo>
                        <a:pt x="0" y="0"/>
                      </a:moveTo>
                      <a:lnTo>
                        <a:pt x="66040" y="0"/>
                      </a:lnTo>
                      <a:lnTo>
                        <a:pt x="66040" y="15875"/>
                      </a:lnTo>
                      <a:lnTo>
                        <a:pt x="20320" y="15875"/>
                      </a:lnTo>
                      <a:lnTo>
                        <a:pt x="20320" y="35560"/>
                      </a:lnTo>
                      <a:lnTo>
                        <a:pt x="66040" y="35560"/>
                      </a:lnTo>
                      <a:lnTo>
                        <a:pt x="66040" y="51435"/>
                      </a:lnTo>
                      <a:lnTo>
                        <a:pt x="20320" y="51435"/>
                      </a:lnTo>
                      <a:lnTo>
                        <a:pt x="20320" y="72390"/>
                      </a:lnTo>
                      <a:lnTo>
                        <a:pt x="66040" y="72390"/>
                      </a:lnTo>
                      <a:lnTo>
                        <a:pt x="66040" y="88265"/>
                      </a:lnTo>
                      <a:lnTo>
                        <a:pt x="0" y="88265"/>
                      </a:lnTo>
                      <a:lnTo>
                        <a:pt x="0" y="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7" name="Google Shape;1117;p51"/>
                <p:cNvSpPr/>
                <p:nvPr/>
              </p:nvSpPr>
              <p:spPr>
                <a:xfrm>
                  <a:off x="8472805" y="4126229"/>
                  <a:ext cx="82550" cy="87629"/>
                </a:xfrm>
                <a:custGeom>
                  <a:rect b="b" l="l" r="r" t="t"/>
                  <a:pathLst>
                    <a:path extrusionOk="0" h="87629" w="82550">
                      <a:moveTo>
                        <a:pt x="27939" y="53340"/>
                      </a:moveTo>
                      <a:lnTo>
                        <a:pt x="19685" y="53340"/>
                      </a:lnTo>
                      <a:lnTo>
                        <a:pt x="19685" y="87630"/>
                      </a:lnTo>
                      <a:lnTo>
                        <a:pt x="0" y="87630"/>
                      </a:lnTo>
                      <a:lnTo>
                        <a:pt x="0" y="0"/>
                      </a:lnTo>
                      <a:lnTo>
                        <a:pt x="44450" y="0"/>
                      </a:lnTo>
                      <a:cubicBezTo>
                        <a:pt x="59055" y="0"/>
                        <a:pt x="69214" y="5080"/>
                        <a:pt x="73660" y="14605"/>
                      </a:cubicBezTo>
                      <a:cubicBezTo>
                        <a:pt x="74930" y="17780"/>
                        <a:pt x="76200" y="22225"/>
                        <a:pt x="76200" y="26670"/>
                      </a:cubicBezTo>
                      <a:cubicBezTo>
                        <a:pt x="76200" y="31750"/>
                        <a:pt x="75564" y="36195"/>
                        <a:pt x="73660" y="39370"/>
                      </a:cubicBezTo>
                      <a:cubicBezTo>
                        <a:pt x="69850" y="47625"/>
                        <a:pt x="62230" y="52705"/>
                        <a:pt x="51435" y="53340"/>
                      </a:cubicBezTo>
                      <a:lnTo>
                        <a:pt x="82550" y="87630"/>
                      </a:lnTo>
                      <a:lnTo>
                        <a:pt x="57785" y="87630"/>
                      </a:lnTo>
                      <a:lnTo>
                        <a:pt x="27939" y="53340"/>
                      </a:lnTo>
                      <a:close/>
                      <a:moveTo>
                        <a:pt x="19685" y="39370"/>
                      </a:moveTo>
                      <a:lnTo>
                        <a:pt x="38735" y="39370"/>
                      </a:lnTo>
                      <a:cubicBezTo>
                        <a:pt x="46989" y="39370"/>
                        <a:pt x="52070" y="37465"/>
                        <a:pt x="54610" y="33020"/>
                      </a:cubicBezTo>
                      <a:cubicBezTo>
                        <a:pt x="55245" y="31115"/>
                        <a:pt x="55880" y="29210"/>
                        <a:pt x="55880" y="26670"/>
                      </a:cubicBezTo>
                      <a:cubicBezTo>
                        <a:pt x="55880" y="24130"/>
                        <a:pt x="55245" y="22860"/>
                        <a:pt x="54610" y="20955"/>
                      </a:cubicBezTo>
                      <a:cubicBezTo>
                        <a:pt x="52705" y="15875"/>
                        <a:pt x="46989" y="14605"/>
                        <a:pt x="38735" y="14605"/>
                      </a:cubicBezTo>
                      <a:lnTo>
                        <a:pt x="19685" y="14605"/>
                      </a:lnTo>
                      <a:lnTo>
                        <a:pt x="19685" y="3937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8" name="Google Shape;1118;p51"/>
                <p:cNvSpPr/>
                <p:nvPr/>
              </p:nvSpPr>
              <p:spPr>
                <a:xfrm>
                  <a:off x="8564880" y="4126229"/>
                  <a:ext cx="87629" cy="87629"/>
                </a:xfrm>
                <a:custGeom>
                  <a:rect b="b" l="l" r="r" t="t"/>
                  <a:pathLst>
                    <a:path extrusionOk="0" h="87629" w="87629">
                      <a:moveTo>
                        <a:pt x="635" y="0"/>
                      </a:moveTo>
                      <a:lnTo>
                        <a:pt x="22225" y="0"/>
                      </a:lnTo>
                      <a:lnTo>
                        <a:pt x="67945" y="62230"/>
                      </a:lnTo>
                      <a:lnTo>
                        <a:pt x="67945" y="0"/>
                      </a:lnTo>
                      <a:lnTo>
                        <a:pt x="87630" y="0"/>
                      </a:lnTo>
                      <a:lnTo>
                        <a:pt x="87630" y="87630"/>
                      </a:lnTo>
                      <a:lnTo>
                        <a:pt x="65405" y="87630"/>
                      </a:lnTo>
                      <a:lnTo>
                        <a:pt x="19685" y="26035"/>
                      </a:lnTo>
                      <a:lnTo>
                        <a:pt x="19685" y="87630"/>
                      </a:lnTo>
                      <a:lnTo>
                        <a:pt x="0" y="87630"/>
                      </a:lnTo>
                      <a:lnTo>
                        <a:pt x="0" y="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9" name="Google Shape;1119;p51"/>
                <p:cNvSpPr/>
                <p:nvPr/>
              </p:nvSpPr>
              <p:spPr>
                <a:xfrm>
                  <a:off x="8662034" y="4126229"/>
                  <a:ext cx="102234" cy="87629"/>
                </a:xfrm>
                <a:custGeom>
                  <a:rect b="b" l="l" r="r" t="t"/>
                  <a:pathLst>
                    <a:path extrusionOk="0" h="87629" w="102234">
                      <a:moveTo>
                        <a:pt x="73660" y="68580"/>
                      </a:moveTo>
                      <a:lnTo>
                        <a:pt x="29210" y="68580"/>
                      </a:lnTo>
                      <a:lnTo>
                        <a:pt x="21590" y="87630"/>
                      </a:lnTo>
                      <a:lnTo>
                        <a:pt x="0" y="87630"/>
                      </a:lnTo>
                      <a:lnTo>
                        <a:pt x="36830" y="0"/>
                      </a:lnTo>
                      <a:lnTo>
                        <a:pt x="65405" y="0"/>
                      </a:lnTo>
                      <a:lnTo>
                        <a:pt x="102235" y="87630"/>
                      </a:lnTo>
                      <a:lnTo>
                        <a:pt x="81280" y="87630"/>
                      </a:lnTo>
                      <a:lnTo>
                        <a:pt x="73660" y="68580"/>
                      </a:lnTo>
                      <a:close/>
                      <a:moveTo>
                        <a:pt x="67310" y="53340"/>
                      </a:moveTo>
                      <a:lnTo>
                        <a:pt x="51435" y="13335"/>
                      </a:lnTo>
                      <a:lnTo>
                        <a:pt x="51435" y="13335"/>
                      </a:lnTo>
                      <a:lnTo>
                        <a:pt x="35560" y="53340"/>
                      </a:lnTo>
                      <a:lnTo>
                        <a:pt x="67310" y="5334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0" name="Google Shape;1120;p51"/>
                <p:cNvSpPr/>
                <p:nvPr/>
              </p:nvSpPr>
              <p:spPr>
                <a:xfrm>
                  <a:off x="8773794" y="4126229"/>
                  <a:ext cx="87630" cy="87629"/>
                </a:xfrm>
                <a:custGeom>
                  <a:rect b="b" l="l" r="r" t="t"/>
                  <a:pathLst>
                    <a:path extrusionOk="0" h="87629" w="87630">
                      <a:moveTo>
                        <a:pt x="636" y="0"/>
                      </a:moveTo>
                      <a:lnTo>
                        <a:pt x="22225" y="0"/>
                      </a:lnTo>
                      <a:lnTo>
                        <a:pt x="67945" y="62230"/>
                      </a:lnTo>
                      <a:lnTo>
                        <a:pt x="67945" y="0"/>
                      </a:lnTo>
                      <a:lnTo>
                        <a:pt x="87630" y="0"/>
                      </a:lnTo>
                      <a:lnTo>
                        <a:pt x="87630" y="87630"/>
                      </a:lnTo>
                      <a:lnTo>
                        <a:pt x="65405" y="87630"/>
                      </a:lnTo>
                      <a:lnTo>
                        <a:pt x="19686" y="26035"/>
                      </a:lnTo>
                      <a:lnTo>
                        <a:pt x="19686" y="87630"/>
                      </a:lnTo>
                      <a:lnTo>
                        <a:pt x="0" y="87630"/>
                      </a:lnTo>
                      <a:lnTo>
                        <a:pt x="0" y="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1" name="Google Shape;1121;p51"/>
                <p:cNvSpPr/>
                <p:nvPr/>
              </p:nvSpPr>
              <p:spPr>
                <a:xfrm>
                  <a:off x="8876665" y="4123690"/>
                  <a:ext cx="98425" cy="93344"/>
                </a:xfrm>
                <a:custGeom>
                  <a:rect b="b" l="l" r="r" t="t"/>
                  <a:pathLst>
                    <a:path extrusionOk="0" h="93344" w="98425">
                      <a:moveTo>
                        <a:pt x="3810" y="67945"/>
                      </a:moveTo>
                      <a:cubicBezTo>
                        <a:pt x="1270" y="61595"/>
                        <a:pt x="0" y="54610"/>
                        <a:pt x="0" y="46355"/>
                      </a:cubicBezTo>
                      <a:cubicBezTo>
                        <a:pt x="0" y="38100"/>
                        <a:pt x="1270" y="31115"/>
                        <a:pt x="3810" y="24765"/>
                      </a:cubicBezTo>
                      <a:cubicBezTo>
                        <a:pt x="10795" y="8890"/>
                        <a:pt x="27305" y="0"/>
                        <a:pt x="50165" y="0"/>
                      </a:cubicBezTo>
                      <a:cubicBezTo>
                        <a:pt x="64770" y="0"/>
                        <a:pt x="77470" y="3810"/>
                        <a:pt x="86360" y="12065"/>
                      </a:cubicBezTo>
                      <a:cubicBezTo>
                        <a:pt x="93345" y="18415"/>
                        <a:pt x="97155" y="27305"/>
                        <a:pt x="97790" y="37465"/>
                      </a:cubicBezTo>
                      <a:lnTo>
                        <a:pt x="76835" y="37465"/>
                      </a:lnTo>
                      <a:cubicBezTo>
                        <a:pt x="76200" y="31750"/>
                        <a:pt x="73660" y="27305"/>
                        <a:pt x="70485" y="24130"/>
                      </a:cubicBezTo>
                      <a:cubicBezTo>
                        <a:pt x="66040" y="19685"/>
                        <a:pt x="59055" y="17780"/>
                        <a:pt x="50165" y="17780"/>
                      </a:cubicBezTo>
                      <a:cubicBezTo>
                        <a:pt x="37465" y="17780"/>
                        <a:pt x="28575" y="22860"/>
                        <a:pt x="24130" y="31750"/>
                      </a:cubicBezTo>
                      <a:cubicBezTo>
                        <a:pt x="22225" y="35560"/>
                        <a:pt x="21590" y="40640"/>
                        <a:pt x="21590" y="46990"/>
                      </a:cubicBezTo>
                      <a:cubicBezTo>
                        <a:pt x="21590" y="53340"/>
                        <a:pt x="22225" y="58420"/>
                        <a:pt x="24130" y="62230"/>
                      </a:cubicBezTo>
                      <a:cubicBezTo>
                        <a:pt x="28575" y="71755"/>
                        <a:pt x="38100" y="76200"/>
                        <a:pt x="50165" y="76200"/>
                      </a:cubicBezTo>
                      <a:cubicBezTo>
                        <a:pt x="58420" y="76200"/>
                        <a:pt x="66040" y="74295"/>
                        <a:pt x="71120" y="69850"/>
                      </a:cubicBezTo>
                      <a:cubicBezTo>
                        <a:pt x="74930" y="66675"/>
                        <a:pt x="76835" y="62230"/>
                        <a:pt x="77470" y="56515"/>
                      </a:cubicBezTo>
                      <a:lnTo>
                        <a:pt x="98425" y="56515"/>
                      </a:lnTo>
                      <a:cubicBezTo>
                        <a:pt x="97790" y="66675"/>
                        <a:pt x="93980" y="75565"/>
                        <a:pt x="86995" y="81280"/>
                      </a:cubicBezTo>
                      <a:cubicBezTo>
                        <a:pt x="78105" y="88900"/>
                        <a:pt x="65405" y="93345"/>
                        <a:pt x="50800" y="93345"/>
                      </a:cubicBezTo>
                      <a:cubicBezTo>
                        <a:pt x="27305" y="92710"/>
                        <a:pt x="10795" y="83820"/>
                        <a:pt x="3810" y="67945"/>
                      </a:cubicBez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2" name="Google Shape;1122;p51"/>
                <p:cNvSpPr/>
                <p:nvPr/>
              </p:nvSpPr>
              <p:spPr>
                <a:xfrm>
                  <a:off x="8989059" y="4126229"/>
                  <a:ext cx="66040" cy="88265"/>
                </a:xfrm>
                <a:custGeom>
                  <a:rect b="b" l="l" r="r" t="t"/>
                  <a:pathLst>
                    <a:path extrusionOk="0" h="88265" w="66040">
                      <a:moveTo>
                        <a:pt x="0" y="0"/>
                      </a:moveTo>
                      <a:lnTo>
                        <a:pt x="66040" y="0"/>
                      </a:lnTo>
                      <a:lnTo>
                        <a:pt x="66040" y="15875"/>
                      </a:lnTo>
                      <a:lnTo>
                        <a:pt x="20320" y="15875"/>
                      </a:lnTo>
                      <a:lnTo>
                        <a:pt x="20320" y="35560"/>
                      </a:lnTo>
                      <a:lnTo>
                        <a:pt x="66040" y="35560"/>
                      </a:lnTo>
                      <a:lnTo>
                        <a:pt x="66040" y="51435"/>
                      </a:lnTo>
                      <a:lnTo>
                        <a:pt x="20320" y="51435"/>
                      </a:lnTo>
                      <a:lnTo>
                        <a:pt x="20320" y="72390"/>
                      </a:lnTo>
                      <a:lnTo>
                        <a:pt x="66040" y="72390"/>
                      </a:lnTo>
                      <a:lnTo>
                        <a:pt x="66040" y="88265"/>
                      </a:lnTo>
                      <a:lnTo>
                        <a:pt x="0" y="88265"/>
                      </a:lnTo>
                      <a:lnTo>
                        <a:pt x="0" y="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123" name="Google Shape;1123;p51"/>
              <p:cNvGrpSpPr/>
              <p:nvPr/>
            </p:nvGrpSpPr>
            <p:grpSpPr>
              <a:xfrm>
                <a:off x="3143250" y="3883659"/>
                <a:ext cx="1023619" cy="539115"/>
                <a:chOff x="3143250" y="3883659"/>
                <a:chExt cx="1023619" cy="539115"/>
              </a:xfrm>
            </p:grpSpPr>
            <p:sp>
              <p:nvSpPr>
                <p:cNvPr id="1124" name="Google Shape;1124;p51"/>
                <p:cNvSpPr/>
                <p:nvPr/>
              </p:nvSpPr>
              <p:spPr>
                <a:xfrm>
                  <a:off x="3150870" y="3883659"/>
                  <a:ext cx="995679" cy="121285"/>
                </a:xfrm>
                <a:custGeom>
                  <a:rect b="b" l="l" r="r" t="t"/>
                  <a:pathLst>
                    <a:path extrusionOk="0" h="121285" w="995679">
                      <a:moveTo>
                        <a:pt x="630555" y="3175"/>
                      </a:moveTo>
                      <a:lnTo>
                        <a:pt x="731520" y="3175"/>
                      </a:lnTo>
                      <a:lnTo>
                        <a:pt x="731520" y="27305"/>
                      </a:lnTo>
                      <a:lnTo>
                        <a:pt x="647065" y="27305"/>
                      </a:lnTo>
                      <a:cubicBezTo>
                        <a:pt x="643255" y="17780"/>
                        <a:pt x="637540" y="10160"/>
                        <a:pt x="630555" y="3175"/>
                      </a:cubicBezTo>
                      <a:moveTo>
                        <a:pt x="717550" y="72390"/>
                      </a:moveTo>
                      <a:lnTo>
                        <a:pt x="717550" y="48895"/>
                      </a:lnTo>
                      <a:lnTo>
                        <a:pt x="652780" y="48895"/>
                      </a:lnTo>
                      <a:cubicBezTo>
                        <a:pt x="653415" y="52705"/>
                        <a:pt x="653415" y="57150"/>
                        <a:pt x="653415" y="61595"/>
                      </a:cubicBezTo>
                      <a:cubicBezTo>
                        <a:pt x="653415" y="65405"/>
                        <a:pt x="653415" y="69215"/>
                        <a:pt x="652780" y="73025"/>
                      </a:cubicBezTo>
                      <a:lnTo>
                        <a:pt x="717550" y="73025"/>
                      </a:lnTo>
                      <a:close/>
                      <a:moveTo>
                        <a:pt x="631825" y="118745"/>
                      </a:moveTo>
                      <a:lnTo>
                        <a:pt x="732155" y="118745"/>
                      </a:lnTo>
                      <a:lnTo>
                        <a:pt x="732155" y="94615"/>
                      </a:lnTo>
                      <a:lnTo>
                        <a:pt x="647700" y="94615"/>
                      </a:lnTo>
                      <a:cubicBezTo>
                        <a:pt x="643890" y="104140"/>
                        <a:pt x="638175" y="112395"/>
                        <a:pt x="631825" y="118745"/>
                      </a:cubicBezTo>
                      <a:moveTo>
                        <a:pt x="344805" y="60960"/>
                      </a:moveTo>
                      <a:cubicBezTo>
                        <a:pt x="344805" y="94615"/>
                        <a:pt x="319405" y="121285"/>
                        <a:pt x="283845" y="121285"/>
                      </a:cubicBezTo>
                      <a:cubicBezTo>
                        <a:pt x="248285" y="121285"/>
                        <a:pt x="222885" y="94615"/>
                        <a:pt x="222885" y="60960"/>
                      </a:cubicBezTo>
                      <a:cubicBezTo>
                        <a:pt x="222885" y="26670"/>
                        <a:pt x="248285" y="0"/>
                        <a:pt x="283845" y="0"/>
                      </a:cubicBezTo>
                      <a:cubicBezTo>
                        <a:pt x="319405" y="635"/>
                        <a:pt x="344805" y="27305"/>
                        <a:pt x="344805" y="60960"/>
                      </a:cubicBezTo>
                      <a:moveTo>
                        <a:pt x="317500" y="60960"/>
                      </a:moveTo>
                      <a:cubicBezTo>
                        <a:pt x="317500" y="40005"/>
                        <a:pt x="303530" y="24765"/>
                        <a:pt x="283845" y="24765"/>
                      </a:cubicBezTo>
                      <a:cubicBezTo>
                        <a:pt x="264160" y="24765"/>
                        <a:pt x="250190" y="40005"/>
                        <a:pt x="250190" y="60960"/>
                      </a:cubicBezTo>
                      <a:cubicBezTo>
                        <a:pt x="250190" y="81915"/>
                        <a:pt x="264160" y="97155"/>
                        <a:pt x="283845" y="97155"/>
                      </a:cubicBezTo>
                      <a:cubicBezTo>
                        <a:pt x="303530" y="97155"/>
                        <a:pt x="317500" y="81915"/>
                        <a:pt x="317500" y="60960"/>
                      </a:cubicBezTo>
                      <a:moveTo>
                        <a:pt x="619125" y="60960"/>
                      </a:moveTo>
                      <a:cubicBezTo>
                        <a:pt x="619125" y="95885"/>
                        <a:pt x="593725" y="118745"/>
                        <a:pt x="555625" y="118745"/>
                      </a:cubicBezTo>
                      <a:lnTo>
                        <a:pt x="509270" y="118745"/>
                      </a:lnTo>
                      <a:lnTo>
                        <a:pt x="509270" y="3175"/>
                      </a:lnTo>
                      <a:lnTo>
                        <a:pt x="554355" y="3175"/>
                      </a:lnTo>
                      <a:cubicBezTo>
                        <a:pt x="592455" y="3175"/>
                        <a:pt x="619125" y="26035"/>
                        <a:pt x="619125" y="60960"/>
                      </a:cubicBezTo>
                      <a:moveTo>
                        <a:pt x="591185" y="60960"/>
                      </a:moveTo>
                      <a:cubicBezTo>
                        <a:pt x="591185" y="40005"/>
                        <a:pt x="575945" y="26035"/>
                        <a:pt x="553720" y="26035"/>
                      </a:cubicBezTo>
                      <a:lnTo>
                        <a:pt x="535940" y="26035"/>
                      </a:lnTo>
                      <a:lnTo>
                        <a:pt x="535940" y="95885"/>
                      </a:lnTo>
                      <a:lnTo>
                        <a:pt x="553720" y="95885"/>
                      </a:lnTo>
                      <a:cubicBezTo>
                        <a:pt x="576580" y="95885"/>
                        <a:pt x="591185" y="81915"/>
                        <a:pt x="591185" y="60960"/>
                      </a:cubicBezTo>
                      <a:moveTo>
                        <a:pt x="62230" y="97155"/>
                      </a:moveTo>
                      <a:cubicBezTo>
                        <a:pt x="42545" y="97155"/>
                        <a:pt x="27940" y="81280"/>
                        <a:pt x="27940" y="60960"/>
                      </a:cubicBezTo>
                      <a:cubicBezTo>
                        <a:pt x="27940" y="40640"/>
                        <a:pt x="42545" y="24765"/>
                        <a:pt x="62230" y="24765"/>
                      </a:cubicBezTo>
                      <a:cubicBezTo>
                        <a:pt x="71755" y="24765"/>
                        <a:pt x="79375" y="27940"/>
                        <a:pt x="86360" y="34925"/>
                      </a:cubicBezTo>
                      <a:lnTo>
                        <a:pt x="103505" y="17780"/>
                      </a:lnTo>
                      <a:cubicBezTo>
                        <a:pt x="93345" y="6985"/>
                        <a:pt x="78740" y="635"/>
                        <a:pt x="61595" y="635"/>
                      </a:cubicBezTo>
                      <a:cubicBezTo>
                        <a:pt x="26670" y="635"/>
                        <a:pt x="0" y="27305"/>
                        <a:pt x="0" y="60960"/>
                      </a:cubicBezTo>
                      <a:cubicBezTo>
                        <a:pt x="0" y="95250"/>
                        <a:pt x="26670" y="121285"/>
                        <a:pt x="61595" y="121285"/>
                      </a:cubicBezTo>
                      <a:cubicBezTo>
                        <a:pt x="79375" y="121285"/>
                        <a:pt x="94615" y="114300"/>
                        <a:pt x="105410" y="102235"/>
                      </a:cubicBezTo>
                      <a:lnTo>
                        <a:pt x="88265" y="85090"/>
                      </a:lnTo>
                      <a:cubicBezTo>
                        <a:pt x="81280" y="92710"/>
                        <a:pt x="73025" y="97155"/>
                        <a:pt x="62230" y="97155"/>
                      </a:cubicBezTo>
                      <a:moveTo>
                        <a:pt x="158750" y="3175"/>
                      </a:moveTo>
                      <a:lnTo>
                        <a:pt x="132080" y="3175"/>
                      </a:lnTo>
                      <a:lnTo>
                        <a:pt x="132080" y="118745"/>
                      </a:lnTo>
                      <a:lnTo>
                        <a:pt x="213360" y="118745"/>
                      </a:lnTo>
                      <a:lnTo>
                        <a:pt x="213360" y="95250"/>
                      </a:lnTo>
                      <a:lnTo>
                        <a:pt x="158750" y="95250"/>
                      </a:lnTo>
                      <a:lnTo>
                        <a:pt x="158750" y="3175"/>
                      </a:lnTo>
                      <a:close/>
                      <a:moveTo>
                        <a:pt x="833755" y="80010"/>
                      </a:moveTo>
                      <a:lnTo>
                        <a:pt x="866775" y="118745"/>
                      </a:lnTo>
                      <a:lnTo>
                        <a:pt x="835660" y="118745"/>
                      </a:lnTo>
                      <a:lnTo>
                        <a:pt x="805180" y="81915"/>
                      </a:lnTo>
                      <a:lnTo>
                        <a:pt x="790575" y="81915"/>
                      </a:lnTo>
                      <a:lnTo>
                        <a:pt x="790575" y="118745"/>
                      </a:lnTo>
                      <a:lnTo>
                        <a:pt x="764540" y="118745"/>
                      </a:lnTo>
                      <a:lnTo>
                        <a:pt x="764540" y="3175"/>
                      </a:lnTo>
                      <a:lnTo>
                        <a:pt x="817880" y="3175"/>
                      </a:lnTo>
                      <a:cubicBezTo>
                        <a:pt x="832485" y="3175"/>
                        <a:pt x="843915" y="6985"/>
                        <a:pt x="851535" y="13335"/>
                      </a:cubicBezTo>
                      <a:cubicBezTo>
                        <a:pt x="859155" y="20320"/>
                        <a:pt x="864235" y="30480"/>
                        <a:pt x="864235" y="42545"/>
                      </a:cubicBezTo>
                      <a:cubicBezTo>
                        <a:pt x="862965" y="57785"/>
                        <a:pt x="856615" y="74295"/>
                        <a:pt x="833755" y="80010"/>
                      </a:cubicBezTo>
                      <a:moveTo>
                        <a:pt x="836295" y="43180"/>
                      </a:moveTo>
                      <a:cubicBezTo>
                        <a:pt x="836295" y="38100"/>
                        <a:pt x="834390" y="33020"/>
                        <a:pt x="831215" y="30480"/>
                      </a:cubicBezTo>
                      <a:cubicBezTo>
                        <a:pt x="827405" y="27305"/>
                        <a:pt x="822960" y="26035"/>
                        <a:pt x="815340" y="26035"/>
                      </a:cubicBezTo>
                      <a:lnTo>
                        <a:pt x="789940" y="26035"/>
                      </a:lnTo>
                      <a:lnTo>
                        <a:pt x="789940" y="60960"/>
                      </a:lnTo>
                      <a:lnTo>
                        <a:pt x="815975" y="60960"/>
                      </a:lnTo>
                      <a:cubicBezTo>
                        <a:pt x="822960" y="60960"/>
                        <a:pt x="828040" y="59690"/>
                        <a:pt x="831215" y="56515"/>
                      </a:cubicBezTo>
                      <a:cubicBezTo>
                        <a:pt x="833755" y="53340"/>
                        <a:pt x="836295" y="48260"/>
                        <a:pt x="836295" y="43180"/>
                      </a:cubicBezTo>
                      <a:moveTo>
                        <a:pt x="995680" y="118745"/>
                      </a:moveTo>
                      <a:lnTo>
                        <a:pt x="968375" y="118745"/>
                      </a:lnTo>
                      <a:lnTo>
                        <a:pt x="958850" y="95250"/>
                      </a:lnTo>
                      <a:lnTo>
                        <a:pt x="909320" y="95250"/>
                      </a:lnTo>
                      <a:lnTo>
                        <a:pt x="899795" y="118745"/>
                      </a:lnTo>
                      <a:lnTo>
                        <a:pt x="872490" y="118745"/>
                      </a:lnTo>
                      <a:lnTo>
                        <a:pt x="921385" y="3175"/>
                      </a:lnTo>
                      <a:lnTo>
                        <a:pt x="945515" y="3175"/>
                      </a:lnTo>
                      <a:lnTo>
                        <a:pt x="995680" y="118745"/>
                      </a:lnTo>
                      <a:close/>
                      <a:moveTo>
                        <a:pt x="950595" y="73660"/>
                      </a:moveTo>
                      <a:lnTo>
                        <a:pt x="934720" y="33020"/>
                      </a:lnTo>
                      <a:lnTo>
                        <a:pt x="918845" y="73660"/>
                      </a:lnTo>
                      <a:lnTo>
                        <a:pt x="950595" y="73660"/>
                      </a:lnTo>
                      <a:close/>
                      <a:moveTo>
                        <a:pt x="448945" y="67945"/>
                      </a:moveTo>
                      <a:cubicBezTo>
                        <a:pt x="448945" y="86360"/>
                        <a:pt x="438150" y="97155"/>
                        <a:pt x="423545" y="97155"/>
                      </a:cubicBezTo>
                      <a:cubicBezTo>
                        <a:pt x="408940" y="97155"/>
                        <a:pt x="398145" y="86360"/>
                        <a:pt x="398145" y="67945"/>
                      </a:cubicBezTo>
                      <a:lnTo>
                        <a:pt x="398145" y="3175"/>
                      </a:lnTo>
                      <a:lnTo>
                        <a:pt x="371475" y="3175"/>
                      </a:lnTo>
                      <a:lnTo>
                        <a:pt x="371475" y="66675"/>
                      </a:lnTo>
                      <a:cubicBezTo>
                        <a:pt x="371475" y="100330"/>
                        <a:pt x="392430" y="121285"/>
                        <a:pt x="423545" y="121285"/>
                      </a:cubicBezTo>
                      <a:cubicBezTo>
                        <a:pt x="454660" y="121285"/>
                        <a:pt x="475615" y="100330"/>
                        <a:pt x="475615" y="66675"/>
                      </a:cubicBezTo>
                      <a:lnTo>
                        <a:pt x="475615" y="3175"/>
                      </a:lnTo>
                      <a:lnTo>
                        <a:pt x="448945" y="3175"/>
                      </a:lnTo>
                      <a:lnTo>
                        <a:pt x="448945" y="67945"/>
                      </a:lnTo>
                      <a:close/>
                    </a:path>
                  </a:pathLst>
                </a:custGeom>
                <a:solidFill>
                  <a:srgbClr val="F2682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5" name="Google Shape;1125;p51"/>
                <p:cNvSpPr/>
                <p:nvPr/>
              </p:nvSpPr>
              <p:spPr>
                <a:xfrm>
                  <a:off x="3143250" y="4064634"/>
                  <a:ext cx="318770" cy="358140"/>
                </a:xfrm>
                <a:custGeom>
                  <a:rect b="b" l="l" r="r" t="t"/>
                  <a:pathLst>
                    <a:path extrusionOk="0" h="358140" w="318770">
                      <a:moveTo>
                        <a:pt x="9525" y="287655"/>
                      </a:moveTo>
                      <a:cubicBezTo>
                        <a:pt x="3175" y="273685"/>
                        <a:pt x="0" y="257810"/>
                        <a:pt x="0" y="240030"/>
                      </a:cubicBezTo>
                      <a:lnTo>
                        <a:pt x="81915" y="240030"/>
                      </a:lnTo>
                      <a:cubicBezTo>
                        <a:pt x="81915" y="250190"/>
                        <a:pt x="83820" y="258445"/>
                        <a:pt x="86995" y="266700"/>
                      </a:cubicBezTo>
                      <a:cubicBezTo>
                        <a:pt x="97155" y="289560"/>
                        <a:pt x="124460" y="299720"/>
                        <a:pt x="161925" y="299720"/>
                      </a:cubicBezTo>
                      <a:cubicBezTo>
                        <a:pt x="194945" y="299720"/>
                        <a:pt x="222250" y="291465"/>
                        <a:pt x="231140" y="273685"/>
                      </a:cubicBezTo>
                      <a:cubicBezTo>
                        <a:pt x="233680" y="268605"/>
                        <a:pt x="234315" y="262890"/>
                        <a:pt x="234315" y="257810"/>
                      </a:cubicBezTo>
                      <a:cubicBezTo>
                        <a:pt x="234315" y="252095"/>
                        <a:pt x="233045" y="247015"/>
                        <a:pt x="231140" y="243205"/>
                      </a:cubicBezTo>
                      <a:cubicBezTo>
                        <a:pt x="219075" y="216535"/>
                        <a:pt x="167640" y="210820"/>
                        <a:pt x="118745" y="200025"/>
                      </a:cubicBezTo>
                      <a:cubicBezTo>
                        <a:pt x="69215" y="189230"/>
                        <a:pt x="30480" y="172720"/>
                        <a:pt x="14605" y="138430"/>
                      </a:cubicBezTo>
                      <a:cubicBezTo>
                        <a:pt x="10160" y="128270"/>
                        <a:pt x="7620" y="116840"/>
                        <a:pt x="7620" y="102870"/>
                      </a:cubicBezTo>
                      <a:cubicBezTo>
                        <a:pt x="7620" y="88900"/>
                        <a:pt x="10795" y="76835"/>
                        <a:pt x="15240" y="65405"/>
                      </a:cubicBezTo>
                      <a:cubicBezTo>
                        <a:pt x="33655" y="23495"/>
                        <a:pt x="88900" y="0"/>
                        <a:pt x="156210" y="0"/>
                      </a:cubicBezTo>
                      <a:cubicBezTo>
                        <a:pt x="223520" y="0"/>
                        <a:pt x="276225" y="22225"/>
                        <a:pt x="296545" y="67310"/>
                      </a:cubicBezTo>
                      <a:cubicBezTo>
                        <a:pt x="302260" y="80645"/>
                        <a:pt x="305435" y="95250"/>
                        <a:pt x="305435" y="112395"/>
                      </a:cubicBezTo>
                      <a:lnTo>
                        <a:pt x="226060" y="112395"/>
                      </a:lnTo>
                      <a:cubicBezTo>
                        <a:pt x="225425" y="102235"/>
                        <a:pt x="224155" y="93980"/>
                        <a:pt x="220980" y="86995"/>
                      </a:cubicBezTo>
                      <a:cubicBezTo>
                        <a:pt x="211455" y="66040"/>
                        <a:pt x="188595" y="56515"/>
                        <a:pt x="155575" y="56515"/>
                      </a:cubicBezTo>
                      <a:cubicBezTo>
                        <a:pt x="126365" y="56515"/>
                        <a:pt x="99695" y="64770"/>
                        <a:pt x="92075" y="81915"/>
                      </a:cubicBezTo>
                      <a:cubicBezTo>
                        <a:pt x="90170" y="86360"/>
                        <a:pt x="89535" y="90170"/>
                        <a:pt x="89535" y="94615"/>
                      </a:cubicBezTo>
                      <a:cubicBezTo>
                        <a:pt x="89535" y="99695"/>
                        <a:pt x="90170" y="103505"/>
                        <a:pt x="92075" y="107315"/>
                      </a:cubicBezTo>
                      <a:cubicBezTo>
                        <a:pt x="102870" y="130810"/>
                        <a:pt x="147955" y="135890"/>
                        <a:pt x="195580" y="147320"/>
                      </a:cubicBezTo>
                      <a:cubicBezTo>
                        <a:pt x="247015" y="158115"/>
                        <a:pt x="294005" y="173355"/>
                        <a:pt x="311785" y="212090"/>
                      </a:cubicBezTo>
                      <a:cubicBezTo>
                        <a:pt x="316865" y="222885"/>
                        <a:pt x="318770" y="235585"/>
                        <a:pt x="318770" y="250825"/>
                      </a:cubicBezTo>
                      <a:cubicBezTo>
                        <a:pt x="318770" y="266065"/>
                        <a:pt x="315595" y="280035"/>
                        <a:pt x="310515" y="292100"/>
                      </a:cubicBezTo>
                      <a:cubicBezTo>
                        <a:pt x="290195" y="337185"/>
                        <a:pt x="233045" y="358140"/>
                        <a:pt x="160655" y="358140"/>
                      </a:cubicBezTo>
                      <a:cubicBezTo>
                        <a:pt x="84455" y="356870"/>
                        <a:pt x="30480" y="333375"/>
                        <a:pt x="9525" y="287655"/>
                      </a:cubicBezTo>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6" name="Google Shape;1126;p51"/>
                <p:cNvSpPr/>
                <p:nvPr/>
              </p:nvSpPr>
              <p:spPr>
                <a:xfrm>
                  <a:off x="3506470" y="4073525"/>
                  <a:ext cx="320675" cy="338454"/>
                </a:xfrm>
                <a:custGeom>
                  <a:rect b="b" l="l" r="r" t="t"/>
                  <a:pathLst>
                    <a:path extrusionOk="0" h="338454" w="320675">
                      <a:moveTo>
                        <a:pt x="0" y="0"/>
                      </a:moveTo>
                      <a:lnTo>
                        <a:pt x="136525" y="0"/>
                      </a:lnTo>
                      <a:cubicBezTo>
                        <a:pt x="220345" y="0"/>
                        <a:pt x="280035" y="30480"/>
                        <a:pt x="305435" y="88900"/>
                      </a:cubicBezTo>
                      <a:cubicBezTo>
                        <a:pt x="315595" y="111125"/>
                        <a:pt x="320675" y="137160"/>
                        <a:pt x="320675" y="168910"/>
                      </a:cubicBezTo>
                      <a:cubicBezTo>
                        <a:pt x="320675" y="200660"/>
                        <a:pt x="315595" y="226695"/>
                        <a:pt x="305435" y="249555"/>
                      </a:cubicBezTo>
                      <a:cubicBezTo>
                        <a:pt x="278765" y="307340"/>
                        <a:pt x="220345" y="338455"/>
                        <a:pt x="136525" y="338455"/>
                      </a:cubicBezTo>
                      <a:lnTo>
                        <a:pt x="0" y="338455"/>
                      </a:lnTo>
                      <a:lnTo>
                        <a:pt x="0" y="0"/>
                      </a:lnTo>
                      <a:close/>
                      <a:moveTo>
                        <a:pt x="127635" y="274320"/>
                      </a:moveTo>
                      <a:cubicBezTo>
                        <a:pt x="179705" y="274320"/>
                        <a:pt x="212725" y="256540"/>
                        <a:pt x="227965" y="222885"/>
                      </a:cubicBezTo>
                      <a:cubicBezTo>
                        <a:pt x="234950" y="208280"/>
                        <a:pt x="237490" y="191135"/>
                        <a:pt x="237490" y="169545"/>
                      </a:cubicBezTo>
                      <a:cubicBezTo>
                        <a:pt x="237490" y="147955"/>
                        <a:pt x="234315" y="129540"/>
                        <a:pt x="227965" y="115570"/>
                      </a:cubicBezTo>
                      <a:cubicBezTo>
                        <a:pt x="212725" y="81915"/>
                        <a:pt x="179705" y="64770"/>
                        <a:pt x="127635" y="64770"/>
                      </a:cubicBezTo>
                      <a:lnTo>
                        <a:pt x="76835" y="64770"/>
                      </a:lnTo>
                      <a:lnTo>
                        <a:pt x="76835" y="274320"/>
                      </a:lnTo>
                      <a:lnTo>
                        <a:pt x="127635" y="274320"/>
                      </a:lnTo>
                      <a:close/>
                    </a:path>
                  </a:pathLst>
                </a:custGeom>
                <a:solidFill>
                  <a:srgbClr val="6364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7" name="Google Shape;1127;p51"/>
                <p:cNvSpPr/>
                <p:nvPr/>
              </p:nvSpPr>
              <p:spPr>
                <a:xfrm>
                  <a:off x="3809365" y="4073525"/>
                  <a:ext cx="357504" cy="338454"/>
                </a:xfrm>
                <a:custGeom>
                  <a:rect b="b" l="l" r="r" t="t"/>
                  <a:pathLst>
                    <a:path extrusionOk="0" h="338454" w="357504">
                      <a:moveTo>
                        <a:pt x="226060" y="165735"/>
                      </a:moveTo>
                      <a:lnTo>
                        <a:pt x="350520" y="0"/>
                      </a:lnTo>
                      <a:lnTo>
                        <a:pt x="256540" y="0"/>
                      </a:lnTo>
                      <a:lnTo>
                        <a:pt x="178435" y="102870"/>
                      </a:lnTo>
                      <a:lnTo>
                        <a:pt x="100330" y="0"/>
                      </a:lnTo>
                      <a:lnTo>
                        <a:pt x="6350" y="0"/>
                      </a:lnTo>
                      <a:lnTo>
                        <a:pt x="84455" y="102870"/>
                      </a:lnTo>
                      <a:lnTo>
                        <a:pt x="178435" y="102870"/>
                      </a:lnTo>
                      <a:lnTo>
                        <a:pt x="131445" y="165100"/>
                      </a:lnTo>
                      <a:lnTo>
                        <a:pt x="0" y="338455"/>
                      </a:lnTo>
                      <a:lnTo>
                        <a:pt x="95250" y="338455"/>
                      </a:lnTo>
                      <a:lnTo>
                        <a:pt x="179070" y="227965"/>
                      </a:lnTo>
                      <a:lnTo>
                        <a:pt x="262255" y="338455"/>
                      </a:lnTo>
                      <a:lnTo>
                        <a:pt x="357505" y="338455"/>
                      </a:lnTo>
                      <a:close/>
                    </a:path>
                  </a:pathLst>
                </a:custGeom>
                <a:solidFill>
                  <a:srgbClr val="F2682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sp>
        <p:nvSpPr>
          <p:cNvPr id="1128" name="Google Shape;1128;p51"/>
          <p:cNvSpPr/>
          <p:nvPr/>
        </p:nvSpPr>
        <p:spPr>
          <a:xfrm>
            <a:off x="1076326" y="2051704"/>
            <a:ext cx="762000" cy="75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800" u="none" cap="none" strike="noStrike">
                <a:solidFill>
                  <a:srgbClr val="636466"/>
                </a:solidFill>
                <a:latin typeface="Roboto"/>
                <a:ea typeface="Roboto"/>
                <a:cs typeface="Roboto"/>
                <a:sym typeface="Roboto"/>
              </a:rPr>
              <a:t>Data Engineering Pipelines</a:t>
            </a:r>
            <a:endParaRPr b="0" i="0" sz="800" u="none" cap="none" strike="noStrike">
              <a:solidFill>
                <a:srgbClr val="636466"/>
              </a:solidFill>
              <a:latin typeface="Roboto"/>
              <a:ea typeface="Roboto"/>
              <a:cs typeface="Roboto"/>
              <a:sym typeface="Roboto"/>
            </a:endParaRPr>
          </a:p>
        </p:txBody>
      </p:sp>
      <p:sp>
        <p:nvSpPr>
          <p:cNvPr id="1129" name="Google Shape;1129;p51"/>
          <p:cNvSpPr/>
          <p:nvPr/>
        </p:nvSpPr>
        <p:spPr>
          <a:xfrm>
            <a:off x="4808238" y="2051685"/>
            <a:ext cx="762000" cy="759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800" u="none" cap="none" strike="noStrike">
                <a:solidFill>
                  <a:srgbClr val="FFFFFF"/>
                </a:solidFill>
                <a:latin typeface="Roboto"/>
                <a:ea typeface="Roboto"/>
                <a:cs typeface="Roboto"/>
                <a:sym typeface="Roboto"/>
              </a:rPr>
              <a:t>Packaging &amp; Deployment</a:t>
            </a:r>
            <a:endParaRPr b="0" i="0" sz="800" u="none" cap="none" strike="noStrike">
              <a:solidFill>
                <a:srgbClr val="FFFFFF"/>
              </a:solidFill>
              <a:latin typeface="Roboto"/>
              <a:ea typeface="Roboto"/>
              <a:cs typeface="Roboto"/>
              <a:sym typeface="Roboto"/>
            </a:endParaRPr>
          </a:p>
        </p:txBody>
      </p:sp>
      <p:sp>
        <p:nvSpPr>
          <p:cNvPr id="1130" name="Google Shape;1130;p51"/>
          <p:cNvSpPr/>
          <p:nvPr/>
        </p:nvSpPr>
        <p:spPr>
          <a:xfrm>
            <a:off x="4822575" y="2918068"/>
            <a:ext cx="762000" cy="321469"/>
          </a:xfrm>
          <a:custGeom>
            <a:rect b="b" l="l" r="r" t="t"/>
            <a:pathLst>
              <a:path extrusionOk="0" h="952500" w="952500">
                <a:moveTo>
                  <a:pt x="0" y="0"/>
                </a:moveTo>
                <a:lnTo>
                  <a:pt x="952500" y="0"/>
                </a:lnTo>
                <a:lnTo>
                  <a:pt x="952500" y="952500"/>
                </a:lnTo>
                <a:lnTo>
                  <a:pt x="0" y="952500"/>
                </a:lnTo>
                <a:close/>
              </a:path>
            </a:pathLst>
          </a:custGeom>
          <a:solidFill>
            <a:srgbClr val="007C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1" name="Google Shape;1131;p51"/>
          <p:cNvSpPr/>
          <p:nvPr/>
        </p:nvSpPr>
        <p:spPr>
          <a:xfrm>
            <a:off x="2320297" y="2051685"/>
            <a:ext cx="762000" cy="759619"/>
          </a:xfrm>
          <a:custGeom>
            <a:rect b="b" l="l" r="r" t="t"/>
            <a:pathLst>
              <a:path extrusionOk="0" h="952500" w="952500">
                <a:moveTo>
                  <a:pt x="0" y="0"/>
                </a:moveTo>
                <a:lnTo>
                  <a:pt x="952500" y="0"/>
                </a:lnTo>
                <a:lnTo>
                  <a:pt x="952500" y="952500"/>
                </a:lnTo>
                <a:lnTo>
                  <a:pt x="0" y="952500"/>
                </a:lnTo>
                <a:close/>
              </a:path>
            </a:pathLst>
          </a:custGeom>
          <a:solidFill>
            <a:srgbClr val="008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2" name="Google Shape;1132;p51"/>
          <p:cNvSpPr/>
          <p:nvPr/>
        </p:nvSpPr>
        <p:spPr>
          <a:xfrm>
            <a:off x="3564267" y="2051685"/>
            <a:ext cx="762000" cy="759619"/>
          </a:xfrm>
          <a:custGeom>
            <a:rect b="b" l="l" r="r" t="t"/>
            <a:pathLst>
              <a:path extrusionOk="0" h="952500" w="952500">
                <a:moveTo>
                  <a:pt x="0" y="0"/>
                </a:moveTo>
                <a:lnTo>
                  <a:pt x="952500" y="0"/>
                </a:lnTo>
                <a:lnTo>
                  <a:pt x="952500" y="952500"/>
                </a:lnTo>
                <a:lnTo>
                  <a:pt x="0" y="952500"/>
                </a:lnTo>
                <a:close/>
              </a:path>
            </a:pathLst>
          </a:custGeom>
          <a:solidFill>
            <a:srgbClr val="008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3" name="Google Shape;1133;p51"/>
          <p:cNvSpPr/>
          <p:nvPr/>
        </p:nvSpPr>
        <p:spPr>
          <a:xfrm>
            <a:off x="3567267" y="2052304"/>
            <a:ext cx="759000" cy="759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800" u="none" cap="none" strike="noStrike">
                <a:solidFill>
                  <a:srgbClr val="FFFFFF"/>
                </a:solidFill>
                <a:latin typeface="Roboto"/>
                <a:ea typeface="Roboto"/>
                <a:cs typeface="Roboto"/>
                <a:sym typeface="Roboto"/>
              </a:rPr>
              <a:t>Model Training</a:t>
            </a:r>
            <a:endParaRPr b="0" i="0" sz="800" u="none" cap="none" strike="noStrike">
              <a:solidFill>
                <a:srgbClr val="FFFFFF"/>
              </a:solidFill>
              <a:latin typeface="Roboto"/>
              <a:ea typeface="Roboto"/>
              <a:cs typeface="Roboto"/>
              <a:sym typeface="Roboto"/>
            </a:endParaRPr>
          </a:p>
        </p:txBody>
      </p:sp>
      <p:sp>
        <p:nvSpPr>
          <p:cNvPr id="1134" name="Google Shape;1134;p51"/>
          <p:cNvSpPr/>
          <p:nvPr/>
        </p:nvSpPr>
        <p:spPr>
          <a:xfrm>
            <a:off x="2323297" y="2051704"/>
            <a:ext cx="759000" cy="75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800" u="none" cap="none" strike="noStrike">
                <a:solidFill>
                  <a:srgbClr val="FFFFFF"/>
                </a:solidFill>
                <a:latin typeface="Roboto"/>
                <a:ea typeface="Roboto"/>
                <a:cs typeface="Roboto"/>
                <a:sym typeface="Roboto"/>
              </a:rPr>
              <a:t>Data Science</a:t>
            </a:r>
            <a:endParaRPr b="0" i="0" sz="800" u="none" cap="none" strike="noStrike">
              <a:solidFill>
                <a:srgbClr val="FFFFFF"/>
              </a:solidFill>
              <a:latin typeface="Roboto"/>
              <a:ea typeface="Roboto"/>
              <a:cs typeface="Roboto"/>
              <a:sym typeface="Roboto"/>
            </a:endParaRPr>
          </a:p>
        </p:txBody>
      </p:sp>
      <p:sp>
        <p:nvSpPr>
          <p:cNvPr id="1135" name="Google Shape;1135;p51"/>
          <p:cNvSpPr/>
          <p:nvPr/>
        </p:nvSpPr>
        <p:spPr>
          <a:xfrm>
            <a:off x="4822575" y="2918330"/>
            <a:ext cx="762000" cy="32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800" u="none" cap="none" strike="noStrike">
                <a:solidFill>
                  <a:srgbClr val="FFFFFF"/>
                </a:solidFill>
                <a:latin typeface="Roboto"/>
                <a:ea typeface="Roboto"/>
                <a:cs typeface="Roboto"/>
                <a:sym typeface="Roboto"/>
              </a:rPr>
              <a:t>Monitoring</a:t>
            </a:r>
            <a:endParaRPr b="0" i="0" sz="800" u="none" cap="none" strike="noStrike">
              <a:solidFill>
                <a:srgbClr val="FFFFFF"/>
              </a:solidFill>
              <a:latin typeface="Roboto"/>
              <a:ea typeface="Roboto"/>
              <a:cs typeface="Roboto"/>
              <a:sym typeface="Roboto"/>
            </a:endParaRPr>
          </a:p>
        </p:txBody>
      </p:sp>
      <p:sp>
        <p:nvSpPr>
          <p:cNvPr id="1136" name="Google Shape;1136;p51"/>
          <p:cNvSpPr/>
          <p:nvPr/>
        </p:nvSpPr>
        <p:spPr>
          <a:xfrm>
            <a:off x="3313638" y="3239513"/>
            <a:ext cx="3751200" cy="24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800" u="none" cap="none" strike="noStrike">
                <a:solidFill>
                  <a:srgbClr val="636466"/>
                </a:solidFill>
                <a:latin typeface="Roboto"/>
                <a:ea typeface="Roboto"/>
                <a:cs typeface="Roboto"/>
                <a:sym typeface="Roboto"/>
              </a:rPr>
              <a:t>Closed Loop ML</a:t>
            </a:r>
            <a:endParaRPr b="0" i="0" sz="800" u="none" cap="none" strike="noStrike">
              <a:solidFill>
                <a:srgbClr val="636466"/>
              </a:solidFill>
              <a:latin typeface="Roboto"/>
              <a:ea typeface="Roboto"/>
              <a:cs typeface="Roboto"/>
              <a:sym typeface="Roboto"/>
            </a:endParaRPr>
          </a:p>
        </p:txBody>
      </p:sp>
      <p:sp>
        <p:nvSpPr>
          <p:cNvPr id="1137" name="Google Shape;1137;p51"/>
          <p:cNvSpPr/>
          <p:nvPr/>
        </p:nvSpPr>
        <p:spPr>
          <a:xfrm>
            <a:off x="6479350" y="2772775"/>
            <a:ext cx="1531500" cy="417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51"/>
          <p:cNvSpPr/>
          <p:nvPr/>
        </p:nvSpPr>
        <p:spPr>
          <a:xfrm>
            <a:off x="6052209" y="2051685"/>
            <a:ext cx="762000" cy="759619"/>
          </a:xfrm>
          <a:custGeom>
            <a:rect b="b" l="l" r="r" t="t"/>
            <a:pathLst>
              <a:path extrusionOk="0" h="952500" w="952500">
                <a:moveTo>
                  <a:pt x="0" y="0"/>
                </a:moveTo>
                <a:lnTo>
                  <a:pt x="952500" y="0"/>
                </a:lnTo>
                <a:lnTo>
                  <a:pt x="952500" y="952500"/>
                </a:lnTo>
                <a:lnTo>
                  <a:pt x="0" y="952500"/>
                </a:lnTo>
                <a:close/>
              </a:path>
            </a:pathLst>
          </a:custGeom>
          <a:solidFill>
            <a:srgbClr val="007C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9" name="Google Shape;1139;p51"/>
          <p:cNvSpPr/>
          <p:nvPr/>
        </p:nvSpPr>
        <p:spPr>
          <a:xfrm>
            <a:off x="6052209" y="2052304"/>
            <a:ext cx="762000" cy="759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800" u="none" cap="none" strike="noStrike">
                <a:solidFill>
                  <a:srgbClr val="FFFFFF"/>
                </a:solidFill>
                <a:latin typeface="Roboto"/>
                <a:ea typeface="Roboto"/>
                <a:cs typeface="Roboto"/>
                <a:sym typeface="Roboto"/>
              </a:rPr>
              <a:t>Serving</a:t>
            </a:r>
            <a:endParaRPr b="0" i="0" sz="800" u="none" cap="none" strike="noStrike">
              <a:solidFill>
                <a:srgbClr val="FFFFFF"/>
              </a:solidFill>
              <a:latin typeface="Roboto"/>
              <a:ea typeface="Roboto"/>
              <a:cs typeface="Roboto"/>
              <a:sym typeface="Roboto"/>
            </a:endParaRPr>
          </a:p>
        </p:txBody>
      </p:sp>
      <p:sp>
        <p:nvSpPr>
          <p:cNvPr id="1140" name="Google Shape;1140;p51"/>
          <p:cNvSpPr/>
          <p:nvPr/>
        </p:nvSpPr>
        <p:spPr>
          <a:xfrm>
            <a:off x="7300125" y="2051685"/>
            <a:ext cx="762000" cy="759619"/>
          </a:xfrm>
          <a:custGeom>
            <a:rect b="b" l="l" r="r" t="t"/>
            <a:pathLst>
              <a:path extrusionOk="0" h="952500" w="952500">
                <a:moveTo>
                  <a:pt x="0" y="0"/>
                </a:moveTo>
                <a:lnTo>
                  <a:pt x="952500" y="0"/>
                </a:lnTo>
                <a:lnTo>
                  <a:pt x="952500" y="952500"/>
                </a:lnTo>
                <a:lnTo>
                  <a:pt x="0" y="9525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1" name="Google Shape;1141;p51"/>
          <p:cNvSpPr/>
          <p:nvPr/>
        </p:nvSpPr>
        <p:spPr>
          <a:xfrm>
            <a:off x="7300125" y="2051704"/>
            <a:ext cx="762000" cy="75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800" u="none" cap="none" strike="noStrike">
                <a:solidFill>
                  <a:srgbClr val="FFFFFF"/>
                </a:solidFill>
                <a:latin typeface="Roboto"/>
                <a:ea typeface="Roboto"/>
                <a:cs typeface="Roboto"/>
                <a:sym typeface="Roboto"/>
              </a:rPr>
              <a:t>Production Env.</a:t>
            </a:r>
            <a:endParaRPr b="0" i="0" sz="800" u="none" cap="none" strike="noStrike">
              <a:solidFill>
                <a:srgbClr val="FFFFFF"/>
              </a:solidFill>
              <a:latin typeface="Roboto"/>
              <a:ea typeface="Roboto"/>
              <a:cs typeface="Roboto"/>
              <a:sym typeface="Roboto"/>
            </a:endParaRPr>
          </a:p>
        </p:txBody>
      </p:sp>
      <p:cxnSp>
        <p:nvCxnSpPr>
          <p:cNvPr id="1142" name="Google Shape;1142;p51"/>
          <p:cNvCxnSpPr/>
          <p:nvPr/>
        </p:nvCxnSpPr>
        <p:spPr>
          <a:xfrm>
            <a:off x="3261050" y="1345350"/>
            <a:ext cx="0" cy="1470300"/>
          </a:xfrm>
          <a:prstGeom prst="straightConnector1">
            <a:avLst/>
          </a:prstGeom>
          <a:noFill/>
          <a:ln cap="flat" cmpd="sng" w="9525">
            <a:solidFill>
              <a:schemeClr val="dk2"/>
            </a:solidFill>
            <a:prstDash val="dot"/>
            <a:round/>
            <a:headEnd len="sm" w="sm" type="none"/>
            <a:tailEnd len="sm" w="sm" type="none"/>
          </a:ln>
        </p:spPr>
      </p:cxnSp>
      <p:sp>
        <p:nvSpPr>
          <p:cNvPr id="1143" name="Google Shape;1143;p51"/>
          <p:cNvSpPr txBox="1"/>
          <p:nvPr/>
        </p:nvSpPr>
        <p:spPr>
          <a:xfrm>
            <a:off x="1076325" y="1421550"/>
            <a:ext cx="21543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oboto"/>
                <a:ea typeface="Roboto"/>
                <a:cs typeface="Roboto"/>
                <a:sym typeface="Roboto"/>
              </a:rPr>
              <a:t>Exploratory Data Science</a:t>
            </a:r>
            <a:endParaRPr b="1" i="0" sz="1000" u="none" cap="none" strike="noStrike">
              <a:solidFill>
                <a:srgbClr val="000000"/>
              </a:solidFill>
              <a:latin typeface="Roboto"/>
              <a:ea typeface="Roboto"/>
              <a:cs typeface="Roboto"/>
              <a:sym typeface="Roboto"/>
            </a:endParaRPr>
          </a:p>
        </p:txBody>
      </p:sp>
      <p:sp>
        <p:nvSpPr>
          <p:cNvPr id="1144" name="Google Shape;1144;p51"/>
          <p:cNvSpPr txBox="1"/>
          <p:nvPr/>
        </p:nvSpPr>
        <p:spPr>
          <a:xfrm>
            <a:off x="3291475" y="1421550"/>
            <a:ext cx="12102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oboto"/>
                <a:ea typeface="Roboto"/>
                <a:cs typeface="Roboto"/>
                <a:sym typeface="Roboto"/>
              </a:rPr>
              <a:t>ML Development</a:t>
            </a:r>
            <a:endParaRPr b="1" i="0" sz="1000" u="none" cap="none" strike="noStrike">
              <a:solidFill>
                <a:srgbClr val="000000"/>
              </a:solidFill>
              <a:latin typeface="Roboto"/>
              <a:ea typeface="Roboto"/>
              <a:cs typeface="Roboto"/>
              <a:sym typeface="Roboto"/>
            </a:endParaRPr>
          </a:p>
        </p:txBody>
      </p:sp>
      <p:cxnSp>
        <p:nvCxnSpPr>
          <p:cNvPr id="1145" name="Google Shape;1145;p51"/>
          <p:cNvCxnSpPr/>
          <p:nvPr/>
        </p:nvCxnSpPr>
        <p:spPr>
          <a:xfrm>
            <a:off x="4556450" y="1345350"/>
            <a:ext cx="0" cy="1470300"/>
          </a:xfrm>
          <a:prstGeom prst="straightConnector1">
            <a:avLst/>
          </a:prstGeom>
          <a:noFill/>
          <a:ln cap="flat" cmpd="sng" w="9525">
            <a:solidFill>
              <a:schemeClr val="dk2"/>
            </a:solidFill>
            <a:prstDash val="dot"/>
            <a:round/>
            <a:headEnd len="sm" w="sm" type="none"/>
            <a:tailEnd len="sm" w="sm" type="none"/>
          </a:ln>
        </p:spPr>
      </p:cxnSp>
      <p:sp>
        <p:nvSpPr>
          <p:cNvPr id="1146" name="Google Shape;1146;p51"/>
          <p:cNvSpPr txBox="1"/>
          <p:nvPr/>
        </p:nvSpPr>
        <p:spPr>
          <a:xfrm>
            <a:off x="5851850" y="1421550"/>
            <a:ext cx="12102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oboto"/>
                <a:ea typeface="Roboto"/>
                <a:cs typeface="Roboto"/>
                <a:sym typeface="Roboto"/>
              </a:rPr>
              <a:t>Production ML</a:t>
            </a:r>
            <a:endParaRPr b="1" i="0" sz="1000" u="none" cap="none" strike="noStrike">
              <a:solidFill>
                <a:srgbClr val="000000"/>
              </a:solidFill>
              <a:latin typeface="Roboto"/>
              <a:ea typeface="Roboto"/>
              <a:cs typeface="Roboto"/>
              <a:sym typeface="Roboto"/>
            </a:endParaRPr>
          </a:p>
        </p:txBody>
      </p:sp>
      <p:sp>
        <p:nvSpPr>
          <p:cNvPr id="1147" name="Google Shape;1147;p51"/>
          <p:cNvSpPr/>
          <p:nvPr/>
        </p:nvSpPr>
        <p:spPr>
          <a:xfrm>
            <a:off x="448008" y="3462322"/>
            <a:ext cx="4074398" cy="294471"/>
          </a:xfrm>
          <a:prstGeom prst="rect">
            <a:avLst/>
          </a:prstGeom>
          <a:solidFill>
            <a:schemeClr val="accent1"/>
          </a:solidFill>
          <a:ln cap="flat" cmpd="sng" w="25400">
            <a:solidFill>
              <a:srgbClr val="BA5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Guide &amp; Flexibility</a:t>
            </a:r>
            <a:endParaRPr b="0" i="0" sz="1400" u="none" cap="none" strike="noStrike">
              <a:solidFill>
                <a:srgbClr val="000000"/>
              </a:solidFill>
              <a:latin typeface="Arial"/>
              <a:ea typeface="Arial"/>
              <a:cs typeface="Arial"/>
              <a:sym typeface="Arial"/>
            </a:endParaRPr>
          </a:p>
        </p:txBody>
      </p:sp>
      <p:sp>
        <p:nvSpPr>
          <p:cNvPr id="1148" name="Google Shape;1148;p51"/>
          <p:cNvSpPr/>
          <p:nvPr/>
        </p:nvSpPr>
        <p:spPr>
          <a:xfrm>
            <a:off x="4650502" y="3461315"/>
            <a:ext cx="4074398" cy="294471"/>
          </a:xfrm>
          <a:prstGeom prst="rect">
            <a:avLst/>
          </a:prstGeom>
          <a:solidFill>
            <a:schemeClr val="accent2"/>
          </a:solidFill>
          <a:ln cap="flat" cmpd="sng" w="25400">
            <a:solidFill>
              <a:srgbClr val="0076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Choice &amp; Government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52"/>
          <p:cNvSpPr/>
          <p:nvPr/>
        </p:nvSpPr>
        <p:spPr>
          <a:xfrm>
            <a:off x="2673075" y="3755825"/>
            <a:ext cx="1297500" cy="2634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Spark</a:t>
            </a:r>
            <a:endParaRPr b="0" i="0" sz="1400" u="none" cap="none" strike="noStrike">
              <a:solidFill>
                <a:srgbClr val="000000"/>
              </a:solidFill>
              <a:latin typeface="Arial"/>
              <a:ea typeface="Arial"/>
              <a:cs typeface="Arial"/>
              <a:sym typeface="Arial"/>
            </a:endParaRPr>
          </a:p>
        </p:txBody>
      </p:sp>
      <p:cxnSp>
        <p:nvCxnSpPr>
          <p:cNvPr id="1154" name="Google Shape;1154;p52"/>
          <p:cNvCxnSpPr>
            <a:stCxn id="1155" idx="2"/>
            <a:endCxn id="1153" idx="0"/>
          </p:cNvCxnSpPr>
          <p:nvPr/>
        </p:nvCxnSpPr>
        <p:spPr>
          <a:xfrm flipH="1">
            <a:off x="3321950" y="3410650"/>
            <a:ext cx="219900" cy="345300"/>
          </a:xfrm>
          <a:prstGeom prst="straightConnector1">
            <a:avLst/>
          </a:prstGeom>
          <a:noFill/>
          <a:ln cap="flat" cmpd="sng" w="9525">
            <a:solidFill>
              <a:schemeClr val="dk2"/>
            </a:solidFill>
            <a:prstDash val="solid"/>
            <a:round/>
            <a:headEnd len="sm" w="sm" type="none"/>
            <a:tailEnd len="sm" w="sm" type="none"/>
          </a:ln>
        </p:spPr>
      </p:cxnSp>
      <p:cxnSp>
        <p:nvCxnSpPr>
          <p:cNvPr id="1156" name="Google Shape;1156;p52"/>
          <p:cNvCxnSpPr>
            <a:stCxn id="1157" idx="2"/>
            <a:endCxn id="1153" idx="0"/>
          </p:cNvCxnSpPr>
          <p:nvPr/>
        </p:nvCxnSpPr>
        <p:spPr>
          <a:xfrm flipH="1">
            <a:off x="3321700" y="3500250"/>
            <a:ext cx="1587300" cy="255600"/>
          </a:xfrm>
          <a:prstGeom prst="straightConnector1">
            <a:avLst/>
          </a:prstGeom>
          <a:noFill/>
          <a:ln cap="flat" cmpd="sng" w="9525">
            <a:solidFill>
              <a:schemeClr val="dk2"/>
            </a:solidFill>
            <a:prstDash val="solid"/>
            <a:round/>
            <a:headEnd len="sm" w="sm" type="none"/>
            <a:tailEnd len="sm" w="sm" type="none"/>
          </a:ln>
        </p:spPr>
      </p:cxnSp>
      <p:cxnSp>
        <p:nvCxnSpPr>
          <p:cNvPr id="1158" name="Google Shape;1158;p52"/>
          <p:cNvCxnSpPr>
            <a:endCxn id="1153" idx="0"/>
          </p:cNvCxnSpPr>
          <p:nvPr/>
        </p:nvCxnSpPr>
        <p:spPr>
          <a:xfrm flipH="1">
            <a:off x="3321825" y="2093525"/>
            <a:ext cx="389100" cy="1662300"/>
          </a:xfrm>
          <a:prstGeom prst="straightConnector1">
            <a:avLst/>
          </a:prstGeom>
          <a:noFill/>
          <a:ln cap="flat" cmpd="sng" w="9525">
            <a:solidFill>
              <a:schemeClr val="dk2"/>
            </a:solidFill>
            <a:prstDash val="solid"/>
            <a:round/>
            <a:headEnd len="sm" w="sm" type="none"/>
            <a:tailEnd len="sm" w="sm" type="none"/>
          </a:ln>
        </p:spPr>
      </p:cxnSp>
      <p:cxnSp>
        <p:nvCxnSpPr>
          <p:cNvPr id="1159" name="Google Shape;1159;p52"/>
          <p:cNvCxnSpPr>
            <a:stCxn id="1160" idx="2"/>
            <a:endCxn id="1153" idx="0"/>
          </p:cNvCxnSpPr>
          <p:nvPr/>
        </p:nvCxnSpPr>
        <p:spPr>
          <a:xfrm flipH="1">
            <a:off x="3321825" y="1870625"/>
            <a:ext cx="1745100" cy="1885200"/>
          </a:xfrm>
          <a:prstGeom prst="straightConnector1">
            <a:avLst/>
          </a:prstGeom>
          <a:noFill/>
          <a:ln cap="flat" cmpd="sng" w="9525">
            <a:solidFill>
              <a:schemeClr val="dk2"/>
            </a:solidFill>
            <a:prstDash val="solid"/>
            <a:round/>
            <a:headEnd len="sm" w="sm" type="none"/>
            <a:tailEnd len="sm" w="sm" type="none"/>
          </a:ln>
        </p:spPr>
      </p:cxnSp>
      <p:cxnSp>
        <p:nvCxnSpPr>
          <p:cNvPr id="1161" name="Google Shape;1161;p52"/>
          <p:cNvCxnSpPr>
            <a:stCxn id="1162" idx="2"/>
            <a:endCxn id="1153" idx="0"/>
          </p:cNvCxnSpPr>
          <p:nvPr/>
        </p:nvCxnSpPr>
        <p:spPr>
          <a:xfrm flipH="1">
            <a:off x="3321850" y="2183250"/>
            <a:ext cx="3101100" cy="1572600"/>
          </a:xfrm>
          <a:prstGeom prst="straightConnector1">
            <a:avLst/>
          </a:prstGeom>
          <a:noFill/>
          <a:ln cap="flat" cmpd="sng" w="9525">
            <a:solidFill>
              <a:schemeClr val="dk2"/>
            </a:solidFill>
            <a:prstDash val="solid"/>
            <a:round/>
            <a:headEnd len="sm" w="sm" type="none"/>
            <a:tailEnd len="sm" w="sm" type="none"/>
          </a:ln>
        </p:spPr>
      </p:cxnSp>
      <p:cxnSp>
        <p:nvCxnSpPr>
          <p:cNvPr id="1163" name="Google Shape;1163;p52"/>
          <p:cNvCxnSpPr>
            <a:stCxn id="1164" idx="2"/>
            <a:endCxn id="1153" idx="0"/>
          </p:cNvCxnSpPr>
          <p:nvPr/>
        </p:nvCxnSpPr>
        <p:spPr>
          <a:xfrm flipH="1">
            <a:off x="3321750" y="3714425"/>
            <a:ext cx="2954400" cy="41400"/>
          </a:xfrm>
          <a:prstGeom prst="straightConnector1">
            <a:avLst/>
          </a:prstGeom>
          <a:noFill/>
          <a:ln cap="flat" cmpd="sng" w="9525">
            <a:solidFill>
              <a:schemeClr val="dk2"/>
            </a:solidFill>
            <a:prstDash val="solid"/>
            <a:round/>
            <a:headEnd len="sm" w="sm" type="none"/>
            <a:tailEnd len="sm" w="sm" type="none"/>
          </a:ln>
        </p:spPr>
      </p:cxnSp>
      <p:sp>
        <p:nvSpPr>
          <p:cNvPr id="1165" name="Google Shape;1165;p52"/>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dk1"/>
              </a:buClr>
              <a:buSzPts val="2200"/>
              <a:buFont typeface="Lato"/>
              <a:buNone/>
            </a:pPr>
            <a:r>
              <a:rPr lang="en"/>
              <a:t>Engine vs Runtime architecture</a:t>
            </a:r>
            <a:endParaRPr/>
          </a:p>
        </p:txBody>
      </p:sp>
      <p:sp>
        <p:nvSpPr>
          <p:cNvPr id="1166" name="Google Shape;1166;p52"/>
          <p:cNvSpPr txBox="1"/>
          <p:nvPr>
            <p:ph idx="1" type="body"/>
          </p:nvPr>
        </p:nvSpPr>
        <p:spPr>
          <a:xfrm>
            <a:off x="800100" y="4114800"/>
            <a:ext cx="812700" cy="308100"/>
          </a:xfrm>
          <a:prstGeom prst="rect">
            <a:avLst/>
          </a:prstGeom>
          <a:noFill/>
          <a:ln>
            <a:noFill/>
          </a:ln>
        </p:spPr>
        <p:txBody>
          <a:bodyPr anchorCtr="0" anchor="t" bIns="45700" lIns="0" spcFirstLastPara="1" rIns="0" wrap="square" tIns="27425">
            <a:noAutofit/>
          </a:bodyPr>
          <a:lstStyle/>
          <a:p>
            <a:pPr indent="0" lvl="0" marL="0" rtl="0" algn="l">
              <a:lnSpc>
                <a:spcPct val="100000"/>
              </a:lnSpc>
              <a:spcBef>
                <a:spcPts val="450"/>
              </a:spcBef>
              <a:spcAft>
                <a:spcPts val="0"/>
              </a:spcAft>
              <a:buSzPts val="1280"/>
              <a:buNone/>
            </a:pPr>
            <a:r>
              <a:rPr lang="en"/>
              <a:t>Engine (~10 Gb)</a:t>
            </a:r>
            <a:endParaRPr/>
          </a:p>
        </p:txBody>
      </p:sp>
      <p:sp>
        <p:nvSpPr>
          <p:cNvPr id="1167" name="Google Shape;1167;p52"/>
          <p:cNvSpPr/>
          <p:nvPr/>
        </p:nvSpPr>
        <p:spPr>
          <a:xfrm>
            <a:off x="499000" y="3492425"/>
            <a:ext cx="1297500" cy="263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Ubuntu image</a:t>
            </a:r>
            <a:endParaRPr b="0" i="0" sz="1400" u="none" cap="none" strike="noStrike">
              <a:solidFill>
                <a:srgbClr val="000000"/>
              </a:solidFill>
              <a:latin typeface="Arial"/>
              <a:ea typeface="Arial"/>
              <a:cs typeface="Arial"/>
              <a:sym typeface="Arial"/>
            </a:endParaRPr>
          </a:p>
        </p:txBody>
      </p:sp>
      <p:sp>
        <p:nvSpPr>
          <p:cNvPr id="1168" name="Google Shape;1168;p52"/>
          <p:cNvSpPr/>
          <p:nvPr/>
        </p:nvSpPr>
        <p:spPr>
          <a:xfrm>
            <a:off x="499000" y="3229025"/>
            <a:ext cx="1297500" cy="263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Python 2.7</a:t>
            </a:r>
            <a:endParaRPr b="0" i="0" sz="1400" u="none" cap="none" strike="noStrike">
              <a:solidFill>
                <a:srgbClr val="000000"/>
              </a:solidFill>
              <a:latin typeface="Arial"/>
              <a:ea typeface="Arial"/>
              <a:cs typeface="Arial"/>
              <a:sym typeface="Arial"/>
            </a:endParaRPr>
          </a:p>
        </p:txBody>
      </p:sp>
      <p:sp>
        <p:nvSpPr>
          <p:cNvPr id="1169" name="Google Shape;1169;p52"/>
          <p:cNvSpPr/>
          <p:nvPr/>
        </p:nvSpPr>
        <p:spPr>
          <a:xfrm>
            <a:off x="499000" y="2965625"/>
            <a:ext cx="1297500" cy="263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Python 3.6</a:t>
            </a:r>
            <a:endParaRPr b="0" i="0" sz="1400" u="none" cap="none" strike="noStrike">
              <a:solidFill>
                <a:srgbClr val="000000"/>
              </a:solidFill>
              <a:latin typeface="Arial"/>
              <a:ea typeface="Arial"/>
              <a:cs typeface="Arial"/>
              <a:sym typeface="Arial"/>
            </a:endParaRPr>
          </a:p>
        </p:txBody>
      </p:sp>
      <p:sp>
        <p:nvSpPr>
          <p:cNvPr id="1170" name="Google Shape;1170;p52"/>
          <p:cNvSpPr/>
          <p:nvPr/>
        </p:nvSpPr>
        <p:spPr>
          <a:xfrm>
            <a:off x="499000" y="2702225"/>
            <a:ext cx="1297500" cy="263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 3.6</a:t>
            </a:r>
            <a:endParaRPr b="0" i="0" sz="1400" u="none" cap="none" strike="noStrike">
              <a:solidFill>
                <a:srgbClr val="000000"/>
              </a:solidFill>
              <a:latin typeface="Arial"/>
              <a:ea typeface="Arial"/>
              <a:cs typeface="Arial"/>
              <a:sym typeface="Arial"/>
            </a:endParaRPr>
          </a:p>
        </p:txBody>
      </p:sp>
      <p:sp>
        <p:nvSpPr>
          <p:cNvPr id="1171" name="Google Shape;1171;p52"/>
          <p:cNvSpPr/>
          <p:nvPr/>
        </p:nvSpPr>
        <p:spPr>
          <a:xfrm>
            <a:off x="499000" y="2438825"/>
            <a:ext cx="1297500" cy="263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Scala</a:t>
            </a:r>
            <a:endParaRPr b="0" i="0" sz="1400" u="none" cap="none" strike="noStrike">
              <a:solidFill>
                <a:srgbClr val="000000"/>
              </a:solidFill>
              <a:latin typeface="Arial"/>
              <a:ea typeface="Arial"/>
              <a:cs typeface="Arial"/>
              <a:sym typeface="Arial"/>
            </a:endParaRPr>
          </a:p>
        </p:txBody>
      </p:sp>
      <p:sp>
        <p:nvSpPr>
          <p:cNvPr id="1172" name="Google Shape;1172;p52"/>
          <p:cNvSpPr/>
          <p:nvPr/>
        </p:nvSpPr>
        <p:spPr>
          <a:xfrm>
            <a:off x="499000" y="2175425"/>
            <a:ext cx="1297500" cy="263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Python libs</a:t>
            </a:r>
            <a:endParaRPr b="0" i="0" sz="1400" u="none" cap="none" strike="noStrike">
              <a:solidFill>
                <a:srgbClr val="000000"/>
              </a:solidFill>
              <a:latin typeface="Arial"/>
              <a:ea typeface="Arial"/>
              <a:cs typeface="Arial"/>
              <a:sym typeface="Arial"/>
            </a:endParaRPr>
          </a:p>
        </p:txBody>
      </p:sp>
      <p:sp>
        <p:nvSpPr>
          <p:cNvPr id="1173" name="Google Shape;1173;p52"/>
          <p:cNvSpPr/>
          <p:nvPr/>
        </p:nvSpPr>
        <p:spPr>
          <a:xfrm>
            <a:off x="499000" y="1912025"/>
            <a:ext cx="1297500" cy="263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 libs</a:t>
            </a:r>
            <a:endParaRPr b="0" i="0" sz="1400" u="none" cap="none" strike="noStrike">
              <a:solidFill>
                <a:srgbClr val="000000"/>
              </a:solidFill>
              <a:latin typeface="Arial"/>
              <a:ea typeface="Arial"/>
              <a:cs typeface="Arial"/>
              <a:sym typeface="Arial"/>
            </a:endParaRPr>
          </a:p>
        </p:txBody>
      </p:sp>
      <p:sp>
        <p:nvSpPr>
          <p:cNvPr id="1174" name="Google Shape;1174;p52"/>
          <p:cNvSpPr/>
          <p:nvPr/>
        </p:nvSpPr>
        <p:spPr>
          <a:xfrm>
            <a:off x="499000" y="1648625"/>
            <a:ext cx="1297500" cy="263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Workbench</a:t>
            </a:r>
            <a:endParaRPr b="0" i="0" sz="1400" u="none" cap="none" strike="noStrike">
              <a:solidFill>
                <a:srgbClr val="000000"/>
              </a:solidFill>
              <a:latin typeface="Arial"/>
              <a:ea typeface="Arial"/>
              <a:cs typeface="Arial"/>
              <a:sym typeface="Arial"/>
            </a:endParaRPr>
          </a:p>
        </p:txBody>
      </p:sp>
      <p:sp>
        <p:nvSpPr>
          <p:cNvPr id="1175" name="Google Shape;1175;p52"/>
          <p:cNvSpPr/>
          <p:nvPr/>
        </p:nvSpPr>
        <p:spPr>
          <a:xfrm>
            <a:off x="499000" y="1385225"/>
            <a:ext cx="1297500" cy="263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Jupyter</a:t>
            </a:r>
            <a:endParaRPr b="0" i="0" sz="1400" u="none" cap="none" strike="noStrike">
              <a:solidFill>
                <a:srgbClr val="000000"/>
              </a:solidFill>
              <a:latin typeface="Arial"/>
              <a:ea typeface="Arial"/>
              <a:cs typeface="Arial"/>
              <a:sym typeface="Arial"/>
            </a:endParaRPr>
          </a:p>
        </p:txBody>
      </p:sp>
      <p:sp>
        <p:nvSpPr>
          <p:cNvPr id="1176" name="Google Shape;1176;p52"/>
          <p:cNvSpPr/>
          <p:nvPr/>
        </p:nvSpPr>
        <p:spPr>
          <a:xfrm>
            <a:off x="3062150" y="1040050"/>
            <a:ext cx="1297500" cy="263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JupyterLab</a:t>
            </a:r>
            <a:endParaRPr b="0" i="0" sz="1400" u="none" cap="none" strike="noStrike">
              <a:solidFill>
                <a:srgbClr val="000000"/>
              </a:solidFill>
              <a:latin typeface="Arial"/>
              <a:ea typeface="Arial"/>
              <a:cs typeface="Arial"/>
              <a:sym typeface="Arial"/>
            </a:endParaRPr>
          </a:p>
        </p:txBody>
      </p:sp>
      <p:sp>
        <p:nvSpPr>
          <p:cNvPr id="1177" name="Google Shape;1177;p52"/>
          <p:cNvSpPr/>
          <p:nvPr/>
        </p:nvSpPr>
        <p:spPr>
          <a:xfrm>
            <a:off x="3062150" y="1830250"/>
            <a:ext cx="1297500" cy="263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Ubuntu image</a:t>
            </a:r>
            <a:endParaRPr b="0" i="0" sz="1400" u="none" cap="none" strike="noStrike">
              <a:solidFill>
                <a:srgbClr val="000000"/>
              </a:solidFill>
              <a:latin typeface="Arial"/>
              <a:ea typeface="Arial"/>
              <a:cs typeface="Arial"/>
              <a:sym typeface="Arial"/>
            </a:endParaRPr>
          </a:p>
        </p:txBody>
      </p:sp>
      <p:sp>
        <p:nvSpPr>
          <p:cNvPr id="1178" name="Google Shape;1178;p52"/>
          <p:cNvSpPr/>
          <p:nvPr/>
        </p:nvSpPr>
        <p:spPr>
          <a:xfrm>
            <a:off x="3062150" y="1566850"/>
            <a:ext cx="1297500" cy="263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Python 3.6</a:t>
            </a:r>
            <a:endParaRPr b="0" i="0" sz="1400" u="none" cap="none" strike="noStrike">
              <a:solidFill>
                <a:srgbClr val="000000"/>
              </a:solidFill>
              <a:latin typeface="Arial"/>
              <a:ea typeface="Arial"/>
              <a:cs typeface="Arial"/>
              <a:sym typeface="Arial"/>
            </a:endParaRPr>
          </a:p>
        </p:txBody>
      </p:sp>
      <p:sp>
        <p:nvSpPr>
          <p:cNvPr id="1179" name="Google Shape;1179;p52"/>
          <p:cNvSpPr/>
          <p:nvPr/>
        </p:nvSpPr>
        <p:spPr>
          <a:xfrm>
            <a:off x="3062150" y="1303450"/>
            <a:ext cx="1297500" cy="263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Python libs</a:t>
            </a:r>
            <a:endParaRPr b="0" i="0" sz="1400" u="none" cap="none" strike="noStrike">
              <a:solidFill>
                <a:srgbClr val="000000"/>
              </a:solidFill>
              <a:latin typeface="Arial"/>
              <a:ea typeface="Arial"/>
              <a:cs typeface="Arial"/>
              <a:sym typeface="Arial"/>
            </a:endParaRPr>
          </a:p>
        </p:txBody>
      </p:sp>
      <p:sp>
        <p:nvSpPr>
          <p:cNvPr id="1180" name="Google Shape;1180;p52"/>
          <p:cNvSpPr/>
          <p:nvPr/>
        </p:nvSpPr>
        <p:spPr>
          <a:xfrm>
            <a:off x="5774200" y="1129650"/>
            <a:ext cx="1297500" cy="263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JupyterLab</a:t>
            </a:r>
            <a:endParaRPr b="0" i="0" sz="1400" u="none" cap="none" strike="noStrike">
              <a:solidFill>
                <a:srgbClr val="000000"/>
              </a:solidFill>
              <a:latin typeface="Arial"/>
              <a:ea typeface="Arial"/>
              <a:cs typeface="Arial"/>
              <a:sym typeface="Arial"/>
            </a:endParaRPr>
          </a:p>
        </p:txBody>
      </p:sp>
      <p:sp>
        <p:nvSpPr>
          <p:cNvPr id="1162" name="Google Shape;1162;p52"/>
          <p:cNvSpPr/>
          <p:nvPr/>
        </p:nvSpPr>
        <p:spPr>
          <a:xfrm>
            <a:off x="5774200" y="1919850"/>
            <a:ext cx="1297500" cy="263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Ubuntu image</a:t>
            </a:r>
            <a:endParaRPr b="0" i="0" sz="1400" u="none" cap="none" strike="noStrike">
              <a:solidFill>
                <a:srgbClr val="000000"/>
              </a:solidFill>
              <a:latin typeface="Arial"/>
              <a:ea typeface="Arial"/>
              <a:cs typeface="Arial"/>
              <a:sym typeface="Arial"/>
            </a:endParaRPr>
          </a:p>
        </p:txBody>
      </p:sp>
      <p:sp>
        <p:nvSpPr>
          <p:cNvPr id="1181" name="Google Shape;1181;p52"/>
          <p:cNvSpPr/>
          <p:nvPr/>
        </p:nvSpPr>
        <p:spPr>
          <a:xfrm>
            <a:off x="5774200" y="1656450"/>
            <a:ext cx="1297500" cy="263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Python 3.7</a:t>
            </a:r>
            <a:endParaRPr b="0" i="0" sz="1400" u="none" cap="none" strike="noStrike">
              <a:solidFill>
                <a:srgbClr val="000000"/>
              </a:solidFill>
              <a:latin typeface="Arial"/>
              <a:ea typeface="Arial"/>
              <a:cs typeface="Arial"/>
              <a:sym typeface="Arial"/>
            </a:endParaRPr>
          </a:p>
        </p:txBody>
      </p:sp>
      <p:sp>
        <p:nvSpPr>
          <p:cNvPr id="1182" name="Google Shape;1182;p52"/>
          <p:cNvSpPr/>
          <p:nvPr/>
        </p:nvSpPr>
        <p:spPr>
          <a:xfrm>
            <a:off x="5774200" y="1393050"/>
            <a:ext cx="1297500" cy="263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Python libs</a:t>
            </a:r>
            <a:endParaRPr b="0" i="0" sz="1400" u="none" cap="none" strike="noStrike">
              <a:solidFill>
                <a:srgbClr val="000000"/>
              </a:solidFill>
              <a:latin typeface="Arial"/>
              <a:ea typeface="Arial"/>
              <a:cs typeface="Arial"/>
              <a:sym typeface="Arial"/>
            </a:endParaRPr>
          </a:p>
        </p:txBody>
      </p:sp>
      <p:sp>
        <p:nvSpPr>
          <p:cNvPr id="1183" name="Google Shape;1183;p52"/>
          <p:cNvSpPr/>
          <p:nvPr/>
        </p:nvSpPr>
        <p:spPr>
          <a:xfrm>
            <a:off x="4260250" y="2446650"/>
            <a:ext cx="1297500" cy="263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Workbench</a:t>
            </a:r>
            <a:endParaRPr b="0" i="0" sz="1400" u="none" cap="none" strike="noStrike">
              <a:solidFill>
                <a:srgbClr val="000000"/>
              </a:solidFill>
              <a:latin typeface="Arial"/>
              <a:ea typeface="Arial"/>
              <a:cs typeface="Arial"/>
              <a:sym typeface="Arial"/>
            </a:endParaRPr>
          </a:p>
        </p:txBody>
      </p:sp>
      <p:sp>
        <p:nvSpPr>
          <p:cNvPr id="1157" name="Google Shape;1157;p52"/>
          <p:cNvSpPr/>
          <p:nvPr/>
        </p:nvSpPr>
        <p:spPr>
          <a:xfrm>
            <a:off x="4260250" y="3236850"/>
            <a:ext cx="1297500" cy="263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Ubuntu image</a:t>
            </a:r>
            <a:endParaRPr b="0" i="0" sz="1400" u="none" cap="none" strike="noStrike">
              <a:solidFill>
                <a:srgbClr val="000000"/>
              </a:solidFill>
              <a:latin typeface="Arial"/>
              <a:ea typeface="Arial"/>
              <a:cs typeface="Arial"/>
              <a:sym typeface="Arial"/>
            </a:endParaRPr>
          </a:p>
        </p:txBody>
      </p:sp>
      <p:sp>
        <p:nvSpPr>
          <p:cNvPr id="1184" name="Google Shape;1184;p52"/>
          <p:cNvSpPr/>
          <p:nvPr/>
        </p:nvSpPr>
        <p:spPr>
          <a:xfrm>
            <a:off x="4260250" y="2973450"/>
            <a:ext cx="1297500" cy="263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 3.6</a:t>
            </a:r>
            <a:endParaRPr b="0" i="0" sz="1400" u="none" cap="none" strike="noStrike">
              <a:solidFill>
                <a:srgbClr val="000000"/>
              </a:solidFill>
              <a:latin typeface="Arial"/>
              <a:ea typeface="Arial"/>
              <a:cs typeface="Arial"/>
              <a:sym typeface="Arial"/>
            </a:endParaRPr>
          </a:p>
        </p:txBody>
      </p:sp>
      <p:sp>
        <p:nvSpPr>
          <p:cNvPr id="1185" name="Google Shape;1185;p52"/>
          <p:cNvSpPr/>
          <p:nvPr/>
        </p:nvSpPr>
        <p:spPr>
          <a:xfrm>
            <a:off x="4260250" y="2710050"/>
            <a:ext cx="1297500" cy="263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 libs</a:t>
            </a:r>
            <a:endParaRPr b="0" i="0" sz="1400" u="none" cap="none" strike="noStrike">
              <a:solidFill>
                <a:srgbClr val="000000"/>
              </a:solidFill>
              <a:latin typeface="Arial"/>
              <a:ea typeface="Arial"/>
              <a:cs typeface="Arial"/>
              <a:sym typeface="Arial"/>
            </a:endParaRPr>
          </a:p>
        </p:txBody>
      </p:sp>
      <p:sp>
        <p:nvSpPr>
          <p:cNvPr id="1186" name="Google Shape;1186;p52"/>
          <p:cNvSpPr/>
          <p:nvPr/>
        </p:nvSpPr>
        <p:spPr>
          <a:xfrm>
            <a:off x="4418175" y="817025"/>
            <a:ext cx="1297500" cy="263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Workbench</a:t>
            </a:r>
            <a:endParaRPr b="0" i="0" sz="1400" u="none" cap="none" strike="noStrike">
              <a:solidFill>
                <a:srgbClr val="000000"/>
              </a:solidFill>
              <a:latin typeface="Arial"/>
              <a:ea typeface="Arial"/>
              <a:cs typeface="Arial"/>
              <a:sym typeface="Arial"/>
            </a:endParaRPr>
          </a:p>
        </p:txBody>
      </p:sp>
      <p:sp>
        <p:nvSpPr>
          <p:cNvPr id="1160" name="Google Shape;1160;p52"/>
          <p:cNvSpPr/>
          <p:nvPr/>
        </p:nvSpPr>
        <p:spPr>
          <a:xfrm>
            <a:off x="4418175" y="1607225"/>
            <a:ext cx="1297500" cy="263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Ubuntu image</a:t>
            </a:r>
            <a:endParaRPr b="0" i="0" sz="1400" u="none" cap="none" strike="noStrike">
              <a:solidFill>
                <a:srgbClr val="000000"/>
              </a:solidFill>
              <a:latin typeface="Arial"/>
              <a:ea typeface="Arial"/>
              <a:cs typeface="Arial"/>
              <a:sym typeface="Arial"/>
            </a:endParaRPr>
          </a:p>
        </p:txBody>
      </p:sp>
      <p:sp>
        <p:nvSpPr>
          <p:cNvPr id="1187" name="Google Shape;1187;p52"/>
          <p:cNvSpPr/>
          <p:nvPr/>
        </p:nvSpPr>
        <p:spPr>
          <a:xfrm>
            <a:off x="4418175" y="1343825"/>
            <a:ext cx="1297500" cy="263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Python 3.6</a:t>
            </a:r>
            <a:endParaRPr b="0" i="0" sz="1400" u="none" cap="none" strike="noStrike">
              <a:solidFill>
                <a:srgbClr val="000000"/>
              </a:solidFill>
              <a:latin typeface="Arial"/>
              <a:ea typeface="Arial"/>
              <a:cs typeface="Arial"/>
              <a:sym typeface="Arial"/>
            </a:endParaRPr>
          </a:p>
        </p:txBody>
      </p:sp>
      <p:sp>
        <p:nvSpPr>
          <p:cNvPr id="1188" name="Google Shape;1188;p52"/>
          <p:cNvSpPr/>
          <p:nvPr/>
        </p:nvSpPr>
        <p:spPr>
          <a:xfrm>
            <a:off x="4418175" y="1080425"/>
            <a:ext cx="1297500" cy="263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Python libs</a:t>
            </a:r>
            <a:endParaRPr b="0" i="0" sz="1400" u="none" cap="none" strike="noStrike">
              <a:solidFill>
                <a:srgbClr val="000000"/>
              </a:solidFill>
              <a:latin typeface="Arial"/>
              <a:ea typeface="Arial"/>
              <a:cs typeface="Arial"/>
              <a:sym typeface="Arial"/>
            </a:endParaRPr>
          </a:p>
        </p:txBody>
      </p:sp>
      <p:sp>
        <p:nvSpPr>
          <p:cNvPr id="1189" name="Google Shape;1189;p52"/>
          <p:cNvSpPr/>
          <p:nvPr/>
        </p:nvSpPr>
        <p:spPr>
          <a:xfrm>
            <a:off x="2893100" y="2620450"/>
            <a:ext cx="1297500" cy="263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Workbench</a:t>
            </a:r>
            <a:endParaRPr b="0" i="0" sz="1400" u="none" cap="none" strike="noStrike">
              <a:solidFill>
                <a:srgbClr val="000000"/>
              </a:solidFill>
              <a:latin typeface="Arial"/>
              <a:ea typeface="Arial"/>
              <a:cs typeface="Arial"/>
              <a:sym typeface="Arial"/>
            </a:endParaRPr>
          </a:p>
        </p:txBody>
      </p:sp>
      <p:sp>
        <p:nvSpPr>
          <p:cNvPr id="1155" name="Google Shape;1155;p52"/>
          <p:cNvSpPr/>
          <p:nvPr/>
        </p:nvSpPr>
        <p:spPr>
          <a:xfrm>
            <a:off x="2893100" y="3147250"/>
            <a:ext cx="1297500" cy="263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Ubuntu image</a:t>
            </a:r>
            <a:endParaRPr b="0" i="0" sz="1400" u="none" cap="none" strike="noStrike">
              <a:solidFill>
                <a:srgbClr val="000000"/>
              </a:solidFill>
              <a:latin typeface="Arial"/>
              <a:ea typeface="Arial"/>
              <a:cs typeface="Arial"/>
              <a:sym typeface="Arial"/>
            </a:endParaRPr>
          </a:p>
        </p:txBody>
      </p:sp>
      <p:sp>
        <p:nvSpPr>
          <p:cNvPr id="1190" name="Google Shape;1190;p52"/>
          <p:cNvSpPr/>
          <p:nvPr/>
        </p:nvSpPr>
        <p:spPr>
          <a:xfrm>
            <a:off x="2893100" y="2883850"/>
            <a:ext cx="1297500" cy="263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Scala</a:t>
            </a:r>
            <a:endParaRPr b="0" i="0" sz="1400" u="none" cap="none" strike="noStrike">
              <a:solidFill>
                <a:srgbClr val="000000"/>
              </a:solidFill>
              <a:latin typeface="Arial"/>
              <a:ea typeface="Arial"/>
              <a:cs typeface="Arial"/>
              <a:sym typeface="Arial"/>
            </a:endParaRPr>
          </a:p>
        </p:txBody>
      </p:sp>
      <p:sp>
        <p:nvSpPr>
          <p:cNvPr id="1191" name="Google Shape;1191;p52"/>
          <p:cNvSpPr/>
          <p:nvPr/>
        </p:nvSpPr>
        <p:spPr>
          <a:xfrm>
            <a:off x="5627400" y="2660825"/>
            <a:ext cx="1297500" cy="263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RStudio</a:t>
            </a:r>
            <a:endParaRPr b="0" i="0" sz="1400" u="none" cap="none" strike="noStrike">
              <a:solidFill>
                <a:srgbClr val="000000"/>
              </a:solidFill>
              <a:latin typeface="Arial"/>
              <a:ea typeface="Arial"/>
              <a:cs typeface="Arial"/>
              <a:sym typeface="Arial"/>
            </a:endParaRPr>
          </a:p>
        </p:txBody>
      </p:sp>
      <p:sp>
        <p:nvSpPr>
          <p:cNvPr id="1164" name="Google Shape;1164;p52"/>
          <p:cNvSpPr/>
          <p:nvPr/>
        </p:nvSpPr>
        <p:spPr>
          <a:xfrm>
            <a:off x="5627400" y="3451025"/>
            <a:ext cx="1297500" cy="263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Ubuntu image</a:t>
            </a:r>
            <a:endParaRPr b="0" i="0" sz="1400" u="none" cap="none" strike="noStrike">
              <a:solidFill>
                <a:srgbClr val="000000"/>
              </a:solidFill>
              <a:latin typeface="Arial"/>
              <a:ea typeface="Arial"/>
              <a:cs typeface="Arial"/>
              <a:sym typeface="Arial"/>
            </a:endParaRPr>
          </a:p>
        </p:txBody>
      </p:sp>
      <p:sp>
        <p:nvSpPr>
          <p:cNvPr id="1192" name="Google Shape;1192;p52"/>
          <p:cNvSpPr/>
          <p:nvPr/>
        </p:nvSpPr>
        <p:spPr>
          <a:xfrm>
            <a:off x="5627400" y="2924225"/>
            <a:ext cx="1297500" cy="263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 4.0</a:t>
            </a:r>
            <a:endParaRPr b="0" i="0" sz="1400" u="none" cap="none" strike="noStrike">
              <a:solidFill>
                <a:srgbClr val="000000"/>
              </a:solidFill>
              <a:latin typeface="Arial"/>
              <a:ea typeface="Arial"/>
              <a:cs typeface="Arial"/>
              <a:sym typeface="Arial"/>
            </a:endParaRPr>
          </a:p>
        </p:txBody>
      </p:sp>
      <p:sp>
        <p:nvSpPr>
          <p:cNvPr id="1193" name="Google Shape;1193;p52"/>
          <p:cNvSpPr/>
          <p:nvPr/>
        </p:nvSpPr>
        <p:spPr>
          <a:xfrm>
            <a:off x="5627400" y="2924225"/>
            <a:ext cx="1297500" cy="263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 libs</a:t>
            </a:r>
            <a:endParaRPr b="0" i="0" sz="1400" u="none" cap="none" strike="noStrike">
              <a:solidFill>
                <a:srgbClr val="000000"/>
              </a:solidFill>
              <a:latin typeface="Arial"/>
              <a:ea typeface="Arial"/>
              <a:cs typeface="Arial"/>
              <a:sym typeface="Arial"/>
            </a:endParaRPr>
          </a:p>
        </p:txBody>
      </p:sp>
      <p:sp>
        <p:nvSpPr>
          <p:cNvPr id="1194" name="Google Shape;1194;p52"/>
          <p:cNvSpPr txBox="1"/>
          <p:nvPr>
            <p:ph idx="1" type="body"/>
          </p:nvPr>
        </p:nvSpPr>
        <p:spPr>
          <a:xfrm>
            <a:off x="4516450" y="4114800"/>
            <a:ext cx="1110900" cy="308100"/>
          </a:xfrm>
          <a:prstGeom prst="rect">
            <a:avLst/>
          </a:prstGeom>
          <a:noFill/>
          <a:ln>
            <a:noFill/>
          </a:ln>
        </p:spPr>
        <p:txBody>
          <a:bodyPr anchorCtr="0" anchor="t" bIns="45700" lIns="0" spcFirstLastPara="1" rIns="0" wrap="square" tIns="27425">
            <a:noAutofit/>
          </a:bodyPr>
          <a:lstStyle/>
          <a:p>
            <a:pPr indent="0" lvl="0" marL="0" rtl="0" algn="l">
              <a:lnSpc>
                <a:spcPct val="100000"/>
              </a:lnSpc>
              <a:spcBef>
                <a:spcPts val="450"/>
              </a:spcBef>
              <a:spcAft>
                <a:spcPts val="0"/>
              </a:spcAft>
              <a:buSzPts val="1280"/>
              <a:buNone/>
            </a:pPr>
            <a:r>
              <a:rPr lang="en"/>
              <a:t>Runtimes</a:t>
            </a:r>
            <a:endParaRPr/>
          </a:p>
          <a:p>
            <a:pPr indent="0" lvl="0" marL="0" rtl="0" algn="l">
              <a:lnSpc>
                <a:spcPct val="100000"/>
              </a:lnSpc>
              <a:spcBef>
                <a:spcPts val="450"/>
              </a:spcBef>
              <a:spcAft>
                <a:spcPts val="0"/>
              </a:spcAft>
              <a:buSzPts val="1280"/>
              <a:buNone/>
            </a:pPr>
            <a:r>
              <a:rPr lang="en"/>
              <a:t>(&lt;1Gb each)</a:t>
            </a:r>
            <a:endParaRPr/>
          </a:p>
        </p:txBody>
      </p:sp>
      <p:sp>
        <p:nvSpPr>
          <p:cNvPr id="1195" name="Google Shape;1195;p52"/>
          <p:cNvSpPr/>
          <p:nvPr/>
        </p:nvSpPr>
        <p:spPr>
          <a:xfrm>
            <a:off x="5627400" y="3187625"/>
            <a:ext cx="1297500" cy="263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 3.6</a:t>
            </a:r>
            <a:endParaRPr b="0" i="0" sz="1400" u="none" cap="none" strike="noStrike">
              <a:solidFill>
                <a:srgbClr val="000000"/>
              </a:solidFill>
              <a:latin typeface="Arial"/>
              <a:ea typeface="Arial"/>
              <a:cs typeface="Arial"/>
              <a:sym typeface="Arial"/>
            </a:endParaRPr>
          </a:p>
        </p:txBody>
      </p:sp>
      <p:sp>
        <p:nvSpPr>
          <p:cNvPr id="1196" name="Google Shape;1196;p52"/>
          <p:cNvSpPr/>
          <p:nvPr/>
        </p:nvSpPr>
        <p:spPr>
          <a:xfrm>
            <a:off x="499000" y="1121825"/>
            <a:ext cx="1297500" cy="2634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Spark</a:t>
            </a:r>
            <a:endParaRPr b="0" i="0" sz="1400" u="none" cap="none" strike="noStrike">
              <a:solidFill>
                <a:srgbClr val="000000"/>
              </a:solidFill>
              <a:latin typeface="Arial"/>
              <a:ea typeface="Arial"/>
              <a:cs typeface="Arial"/>
              <a:sym typeface="Arial"/>
            </a:endParaRPr>
          </a:p>
        </p:txBody>
      </p:sp>
      <p:sp>
        <p:nvSpPr>
          <p:cNvPr id="1197" name="Google Shape;1197;p52"/>
          <p:cNvSpPr/>
          <p:nvPr/>
        </p:nvSpPr>
        <p:spPr>
          <a:xfrm>
            <a:off x="7410075" y="2093650"/>
            <a:ext cx="219900" cy="263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52"/>
          <p:cNvSpPr/>
          <p:nvPr/>
        </p:nvSpPr>
        <p:spPr>
          <a:xfrm>
            <a:off x="7410075" y="2883850"/>
            <a:ext cx="219900" cy="263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52"/>
          <p:cNvSpPr/>
          <p:nvPr/>
        </p:nvSpPr>
        <p:spPr>
          <a:xfrm>
            <a:off x="7410075" y="2620450"/>
            <a:ext cx="219900" cy="263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52"/>
          <p:cNvSpPr/>
          <p:nvPr/>
        </p:nvSpPr>
        <p:spPr>
          <a:xfrm>
            <a:off x="7410075" y="2357050"/>
            <a:ext cx="219900" cy="263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52"/>
          <p:cNvSpPr/>
          <p:nvPr/>
        </p:nvSpPr>
        <p:spPr>
          <a:xfrm>
            <a:off x="7629975" y="2093650"/>
            <a:ext cx="1161600" cy="263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Editor</a:t>
            </a:r>
            <a:endParaRPr b="0" i="0" sz="1300" u="none" cap="none" strike="noStrike">
              <a:solidFill>
                <a:srgbClr val="000000"/>
              </a:solidFill>
              <a:latin typeface="Arial"/>
              <a:ea typeface="Arial"/>
              <a:cs typeface="Arial"/>
              <a:sym typeface="Arial"/>
            </a:endParaRPr>
          </a:p>
        </p:txBody>
      </p:sp>
      <p:sp>
        <p:nvSpPr>
          <p:cNvPr id="1202" name="Google Shape;1202;p52"/>
          <p:cNvSpPr/>
          <p:nvPr/>
        </p:nvSpPr>
        <p:spPr>
          <a:xfrm>
            <a:off x="7629975" y="2883850"/>
            <a:ext cx="1161600" cy="263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OS</a:t>
            </a:r>
            <a:endParaRPr b="0" i="0" sz="1300" u="none" cap="none" strike="noStrike">
              <a:solidFill>
                <a:srgbClr val="000000"/>
              </a:solidFill>
              <a:latin typeface="Arial"/>
              <a:ea typeface="Arial"/>
              <a:cs typeface="Arial"/>
              <a:sym typeface="Arial"/>
            </a:endParaRPr>
          </a:p>
        </p:txBody>
      </p:sp>
      <p:sp>
        <p:nvSpPr>
          <p:cNvPr id="1203" name="Google Shape;1203;p52"/>
          <p:cNvSpPr/>
          <p:nvPr/>
        </p:nvSpPr>
        <p:spPr>
          <a:xfrm>
            <a:off x="7629975" y="2620450"/>
            <a:ext cx="1161600" cy="263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Kernel</a:t>
            </a:r>
            <a:endParaRPr b="0" i="0" sz="1300" u="none" cap="none" strike="noStrike">
              <a:solidFill>
                <a:srgbClr val="000000"/>
              </a:solidFill>
              <a:latin typeface="Arial"/>
              <a:ea typeface="Arial"/>
              <a:cs typeface="Arial"/>
              <a:sym typeface="Arial"/>
            </a:endParaRPr>
          </a:p>
        </p:txBody>
      </p:sp>
      <p:sp>
        <p:nvSpPr>
          <p:cNvPr id="1204" name="Google Shape;1204;p52"/>
          <p:cNvSpPr/>
          <p:nvPr/>
        </p:nvSpPr>
        <p:spPr>
          <a:xfrm>
            <a:off x="7629975" y="2357050"/>
            <a:ext cx="1161600" cy="263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Edition</a:t>
            </a:r>
            <a:endParaRPr b="0" i="0" sz="1300" u="none" cap="none" strike="noStrike">
              <a:solidFill>
                <a:srgbClr val="000000"/>
              </a:solidFill>
              <a:latin typeface="Arial"/>
              <a:ea typeface="Arial"/>
              <a:cs typeface="Arial"/>
              <a:sym typeface="Arial"/>
            </a:endParaRPr>
          </a:p>
        </p:txBody>
      </p:sp>
      <p:sp>
        <p:nvSpPr>
          <p:cNvPr id="1205" name="Google Shape;1205;p52"/>
          <p:cNvSpPr/>
          <p:nvPr/>
        </p:nvSpPr>
        <p:spPr>
          <a:xfrm>
            <a:off x="7410075" y="1830250"/>
            <a:ext cx="219900" cy="2634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52"/>
          <p:cNvSpPr/>
          <p:nvPr/>
        </p:nvSpPr>
        <p:spPr>
          <a:xfrm>
            <a:off x="7629975" y="1830250"/>
            <a:ext cx="1161600" cy="263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Framework</a:t>
            </a:r>
            <a:endParaRPr b="0" i="0" sz="1300" u="none" cap="none" strike="noStrike">
              <a:solidFill>
                <a:srgbClr val="000000"/>
              </a:solidFill>
              <a:latin typeface="Arial"/>
              <a:ea typeface="Arial"/>
              <a:cs typeface="Arial"/>
              <a:sym typeface="Arial"/>
            </a:endParaRPr>
          </a:p>
        </p:txBody>
      </p:sp>
      <p:sp>
        <p:nvSpPr>
          <p:cNvPr id="1207" name="Google Shape;1207;p52"/>
          <p:cNvSpPr/>
          <p:nvPr/>
        </p:nvSpPr>
        <p:spPr>
          <a:xfrm>
            <a:off x="5001598" y="67379"/>
            <a:ext cx="4074398" cy="294471"/>
          </a:xfrm>
          <a:prstGeom prst="rect">
            <a:avLst/>
          </a:prstGeom>
          <a:solidFill>
            <a:schemeClr val="accent1"/>
          </a:solidFill>
          <a:ln cap="flat" cmpd="sng" w="25400">
            <a:solidFill>
              <a:srgbClr val="BA5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Guide &amp; Flexibility</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grpSp>
        <p:nvGrpSpPr>
          <p:cNvPr id="1212" name="Google Shape;1212;p53"/>
          <p:cNvGrpSpPr/>
          <p:nvPr/>
        </p:nvGrpSpPr>
        <p:grpSpPr>
          <a:xfrm>
            <a:off x="702269" y="954256"/>
            <a:ext cx="5666972" cy="3234987"/>
            <a:chOff x="226709" y="309966"/>
            <a:chExt cx="7553948" cy="4313316"/>
          </a:xfrm>
        </p:grpSpPr>
        <p:pic>
          <p:nvPicPr>
            <p:cNvPr descr="ff01-bare.png" id="1213" name="Google Shape;1213;p53"/>
            <p:cNvPicPr preferRelativeResize="0"/>
            <p:nvPr/>
          </p:nvPicPr>
          <p:blipFill rotWithShape="1">
            <a:blip r:embed="rId3">
              <a:alphaModFix/>
            </a:blip>
            <a:srcRect b="0" l="0" r="0" t="0"/>
            <a:stretch/>
          </p:blipFill>
          <p:spPr>
            <a:xfrm>
              <a:off x="226709" y="310297"/>
              <a:ext cx="1210426" cy="2125796"/>
            </a:xfrm>
            <a:prstGeom prst="rect">
              <a:avLst/>
            </a:prstGeom>
            <a:noFill/>
            <a:ln>
              <a:noFill/>
            </a:ln>
            <a:effectLst>
              <a:outerShdw blurRad="508000" rotWithShape="0" dir="5400000" dist="254000">
                <a:srgbClr val="6A737D">
                  <a:alpha val="69019"/>
                </a:srgbClr>
              </a:outerShdw>
            </a:effectLst>
          </p:spPr>
        </p:pic>
        <p:pic>
          <p:nvPicPr>
            <p:cNvPr descr="ff03-bare.png" id="1214" name="Google Shape;1214;p53"/>
            <p:cNvPicPr preferRelativeResize="0"/>
            <p:nvPr/>
          </p:nvPicPr>
          <p:blipFill rotWithShape="1">
            <a:blip r:embed="rId4">
              <a:alphaModFix/>
            </a:blip>
            <a:srcRect b="0" l="0" r="0" t="0"/>
            <a:stretch/>
          </p:blipFill>
          <p:spPr>
            <a:xfrm>
              <a:off x="1506550" y="310297"/>
              <a:ext cx="1210426" cy="2125796"/>
            </a:xfrm>
            <a:prstGeom prst="rect">
              <a:avLst/>
            </a:prstGeom>
            <a:noFill/>
            <a:ln>
              <a:noFill/>
            </a:ln>
            <a:effectLst>
              <a:outerShdw blurRad="508000" rotWithShape="0" dir="5400000" dist="254000">
                <a:srgbClr val="6A737D">
                  <a:alpha val="69019"/>
                </a:srgbClr>
              </a:outerShdw>
            </a:effectLst>
          </p:spPr>
        </p:pic>
        <p:pic>
          <p:nvPicPr>
            <p:cNvPr descr="ff05-bare.png" id="1215" name="Google Shape;1215;p53"/>
            <p:cNvPicPr preferRelativeResize="0"/>
            <p:nvPr/>
          </p:nvPicPr>
          <p:blipFill rotWithShape="1">
            <a:blip r:embed="rId5">
              <a:alphaModFix/>
            </a:blip>
            <a:srcRect b="0" l="0" r="0" t="0"/>
            <a:stretch/>
          </p:blipFill>
          <p:spPr>
            <a:xfrm>
              <a:off x="2773133" y="310297"/>
              <a:ext cx="1210426" cy="2125796"/>
            </a:xfrm>
            <a:prstGeom prst="rect">
              <a:avLst/>
            </a:prstGeom>
            <a:noFill/>
            <a:ln>
              <a:noFill/>
            </a:ln>
            <a:effectLst>
              <a:outerShdw blurRad="508000" rotWithShape="0" dir="5400000" dist="254000">
                <a:srgbClr val="6A737D">
                  <a:alpha val="69019"/>
                </a:srgbClr>
              </a:outerShdw>
            </a:effectLst>
          </p:spPr>
        </p:pic>
        <p:pic>
          <p:nvPicPr>
            <p:cNvPr descr="ff07-bare.png" id="1216" name="Google Shape;1216;p53"/>
            <p:cNvPicPr preferRelativeResize="0"/>
            <p:nvPr/>
          </p:nvPicPr>
          <p:blipFill rotWithShape="1">
            <a:blip r:embed="rId6">
              <a:alphaModFix/>
            </a:blip>
            <a:srcRect b="0" l="0" r="0" t="0"/>
            <a:stretch/>
          </p:blipFill>
          <p:spPr>
            <a:xfrm>
              <a:off x="4039710" y="310297"/>
              <a:ext cx="1210426" cy="2125796"/>
            </a:xfrm>
            <a:prstGeom prst="rect">
              <a:avLst/>
            </a:prstGeom>
            <a:noFill/>
            <a:ln>
              <a:noFill/>
            </a:ln>
            <a:effectLst>
              <a:outerShdw blurRad="508000" rotWithShape="0" dir="5400000" dist="254000">
                <a:srgbClr val="6A737D">
                  <a:alpha val="69019"/>
                </a:srgbClr>
              </a:outerShdw>
            </a:effectLst>
          </p:spPr>
        </p:pic>
        <p:pic>
          <p:nvPicPr>
            <p:cNvPr descr="ff09-bare.png" id="1217" name="Google Shape;1217;p53"/>
            <p:cNvPicPr preferRelativeResize="0"/>
            <p:nvPr/>
          </p:nvPicPr>
          <p:blipFill rotWithShape="1">
            <a:blip r:embed="rId7">
              <a:alphaModFix/>
            </a:blip>
            <a:srcRect b="0" l="0" r="0" t="0"/>
            <a:stretch/>
          </p:blipFill>
          <p:spPr>
            <a:xfrm>
              <a:off x="5306292" y="310811"/>
              <a:ext cx="1210436" cy="2124758"/>
            </a:xfrm>
            <a:prstGeom prst="rect">
              <a:avLst/>
            </a:prstGeom>
            <a:noFill/>
            <a:ln>
              <a:noFill/>
            </a:ln>
            <a:effectLst>
              <a:outerShdw blurRad="508000" rotWithShape="0" dir="5400000" dist="254000">
                <a:srgbClr val="6A737D">
                  <a:alpha val="69019"/>
                </a:srgbClr>
              </a:outerShdw>
            </a:effectLst>
          </p:spPr>
        </p:pic>
        <p:pic>
          <p:nvPicPr>
            <p:cNvPr id="1218" name="Google Shape;1218;p53"/>
            <p:cNvPicPr preferRelativeResize="0"/>
            <p:nvPr/>
          </p:nvPicPr>
          <p:blipFill rotWithShape="1">
            <a:blip r:embed="rId8">
              <a:alphaModFix/>
            </a:blip>
            <a:srcRect b="0" l="0" r="0" t="0"/>
            <a:stretch/>
          </p:blipFill>
          <p:spPr>
            <a:xfrm>
              <a:off x="6559602" y="309966"/>
              <a:ext cx="1210432" cy="2126437"/>
            </a:xfrm>
            <a:prstGeom prst="rect">
              <a:avLst/>
            </a:prstGeom>
            <a:noFill/>
            <a:ln>
              <a:noFill/>
            </a:ln>
            <a:effectLst>
              <a:outerShdw blurRad="508000" rotWithShape="0" dir="5400000" dist="254000">
                <a:srgbClr val="6A737D">
                  <a:alpha val="69019"/>
                </a:srgbClr>
              </a:outerShdw>
            </a:effectLst>
          </p:spPr>
        </p:pic>
        <p:pic>
          <p:nvPicPr>
            <p:cNvPr descr="ff02-bare.png" id="1219" name="Google Shape;1219;p53"/>
            <p:cNvPicPr preferRelativeResize="0"/>
            <p:nvPr/>
          </p:nvPicPr>
          <p:blipFill rotWithShape="1">
            <a:blip r:embed="rId9">
              <a:alphaModFix/>
            </a:blip>
            <a:srcRect b="0" l="0" r="0" t="0"/>
            <a:stretch/>
          </p:blipFill>
          <p:spPr>
            <a:xfrm>
              <a:off x="228485" y="2492481"/>
              <a:ext cx="1210426" cy="2125796"/>
            </a:xfrm>
            <a:prstGeom prst="rect">
              <a:avLst/>
            </a:prstGeom>
            <a:noFill/>
            <a:ln>
              <a:noFill/>
            </a:ln>
            <a:effectLst>
              <a:outerShdw blurRad="508000" rotWithShape="0" dir="5400000" dist="254000">
                <a:srgbClr val="6A737D">
                  <a:alpha val="69019"/>
                </a:srgbClr>
              </a:outerShdw>
            </a:effectLst>
          </p:spPr>
        </p:pic>
        <p:pic>
          <p:nvPicPr>
            <p:cNvPr descr="ff04-bare.png" id="1220" name="Google Shape;1220;p53"/>
            <p:cNvPicPr preferRelativeResize="0"/>
            <p:nvPr/>
          </p:nvPicPr>
          <p:blipFill rotWithShape="1">
            <a:blip r:embed="rId10">
              <a:alphaModFix/>
            </a:blip>
            <a:srcRect b="0" l="0" r="0" t="0"/>
            <a:stretch/>
          </p:blipFill>
          <p:spPr>
            <a:xfrm>
              <a:off x="1507432" y="2492481"/>
              <a:ext cx="1210426" cy="2125796"/>
            </a:xfrm>
            <a:prstGeom prst="rect">
              <a:avLst/>
            </a:prstGeom>
            <a:noFill/>
            <a:ln>
              <a:noFill/>
            </a:ln>
            <a:effectLst>
              <a:outerShdw blurRad="508000" rotWithShape="0" dir="5400000" dist="254000">
                <a:srgbClr val="6A737D">
                  <a:alpha val="69019"/>
                </a:srgbClr>
              </a:outerShdw>
            </a:effectLst>
          </p:spPr>
        </p:pic>
        <p:pic>
          <p:nvPicPr>
            <p:cNvPr descr="ff06-bare.png" id="1221" name="Google Shape;1221;p53"/>
            <p:cNvPicPr preferRelativeResize="0"/>
            <p:nvPr/>
          </p:nvPicPr>
          <p:blipFill rotWithShape="1">
            <a:blip r:embed="rId11">
              <a:alphaModFix/>
            </a:blip>
            <a:srcRect b="0" l="0" r="0" t="0"/>
            <a:stretch/>
          </p:blipFill>
          <p:spPr>
            <a:xfrm>
              <a:off x="2773120" y="2492481"/>
              <a:ext cx="1210426" cy="2125796"/>
            </a:xfrm>
            <a:prstGeom prst="rect">
              <a:avLst/>
            </a:prstGeom>
            <a:noFill/>
            <a:ln>
              <a:noFill/>
            </a:ln>
            <a:effectLst>
              <a:outerShdw blurRad="508000" rotWithShape="0" dir="5400000" dist="254000">
                <a:srgbClr val="6A737D">
                  <a:alpha val="69019"/>
                </a:srgbClr>
              </a:outerShdw>
            </a:effectLst>
          </p:spPr>
        </p:pic>
        <p:pic>
          <p:nvPicPr>
            <p:cNvPr descr="ff08-bare.png" id="1222" name="Google Shape;1222;p53"/>
            <p:cNvPicPr preferRelativeResize="0"/>
            <p:nvPr/>
          </p:nvPicPr>
          <p:blipFill rotWithShape="1">
            <a:blip r:embed="rId12">
              <a:alphaModFix/>
            </a:blip>
            <a:srcRect b="0" l="0" r="0" t="0"/>
            <a:stretch/>
          </p:blipFill>
          <p:spPr>
            <a:xfrm>
              <a:off x="4038817" y="2492156"/>
              <a:ext cx="1210428" cy="2126420"/>
            </a:xfrm>
            <a:prstGeom prst="rect">
              <a:avLst/>
            </a:prstGeom>
            <a:noFill/>
            <a:ln>
              <a:noFill/>
            </a:ln>
            <a:effectLst>
              <a:outerShdw blurRad="508000" rotWithShape="0" dir="5400000" dist="254000">
                <a:srgbClr val="6A737D">
                  <a:alpha val="69019"/>
                </a:srgbClr>
              </a:outerShdw>
            </a:effectLst>
          </p:spPr>
        </p:pic>
        <p:pic>
          <p:nvPicPr>
            <p:cNvPr id="1223" name="Google Shape;1223;p53"/>
            <p:cNvPicPr preferRelativeResize="0"/>
            <p:nvPr/>
          </p:nvPicPr>
          <p:blipFill rotWithShape="1">
            <a:blip r:embed="rId13">
              <a:alphaModFix/>
            </a:blip>
            <a:srcRect b="0" l="0" r="0" t="0"/>
            <a:stretch/>
          </p:blipFill>
          <p:spPr>
            <a:xfrm>
              <a:off x="5304521" y="2487486"/>
              <a:ext cx="1210430" cy="2135796"/>
            </a:xfrm>
            <a:prstGeom prst="rect">
              <a:avLst/>
            </a:prstGeom>
            <a:noFill/>
            <a:ln>
              <a:noFill/>
            </a:ln>
            <a:effectLst>
              <a:outerShdw blurRad="508000" rotWithShape="0" dir="5400000" dist="254000">
                <a:srgbClr val="6A737D">
                  <a:alpha val="69019"/>
                </a:srgbClr>
              </a:outerShdw>
            </a:effectLst>
          </p:spPr>
        </p:pic>
        <p:pic>
          <p:nvPicPr>
            <p:cNvPr id="1224" name="Google Shape;1224;p53"/>
            <p:cNvPicPr preferRelativeResize="0"/>
            <p:nvPr/>
          </p:nvPicPr>
          <p:blipFill rotWithShape="1">
            <a:blip r:embed="rId14">
              <a:alphaModFix/>
            </a:blip>
            <a:srcRect b="2486" l="1538" r="1549" t="0"/>
            <a:stretch/>
          </p:blipFill>
          <p:spPr>
            <a:xfrm>
              <a:off x="6570225" y="2492489"/>
              <a:ext cx="1210432" cy="2125794"/>
            </a:xfrm>
            <a:prstGeom prst="rect">
              <a:avLst/>
            </a:prstGeom>
            <a:noFill/>
            <a:ln>
              <a:noFill/>
            </a:ln>
            <a:effectLst>
              <a:outerShdw blurRad="508000" rotWithShape="0" dir="5400000" dist="254000">
                <a:srgbClr val="6A737D">
                  <a:alpha val="69019"/>
                </a:srgbClr>
              </a:outerShdw>
            </a:effectLst>
          </p:spPr>
        </p:pic>
      </p:grpSp>
      <p:pic>
        <p:nvPicPr>
          <p:cNvPr id="1225" name="Google Shape;1225;p53"/>
          <p:cNvPicPr preferRelativeResize="0"/>
          <p:nvPr/>
        </p:nvPicPr>
        <p:blipFill rotWithShape="1">
          <a:blip r:embed="rId15">
            <a:alphaModFix/>
          </a:blip>
          <a:srcRect b="0" l="0" r="0" t="0"/>
          <a:stretch/>
        </p:blipFill>
        <p:spPr>
          <a:xfrm>
            <a:off x="6402636" y="954263"/>
            <a:ext cx="933571" cy="1601361"/>
          </a:xfrm>
          <a:prstGeom prst="rect">
            <a:avLst/>
          </a:prstGeom>
          <a:noFill/>
          <a:ln>
            <a:noFill/>
          </a:ln>
        </p:spPr>
      </p:pic>
      <p:pic>
        <p:nvPicPr>
          <p:cNvPr id="1226" name="Google Shape;1226;p53"/>
          <p:cNvPicPr preferRelativeResize="0"/>
          <p:nvPr/>
        </p:nvPicPr>
        <p:blipFill rotWithShape="1">
          <a:blip r:embed="rId16">
            <a:alphaModFix/>
          </a:blip>
          <a:srcRect b="0" l="0" r="0" t="0"/>
          <a:stretch/>
        </p:blipFill>
        <p:spPr>
          <a:xfrm>
            <a:off x="6402636" y="2587875"/>
            <a:ext cx="933570" cy="1601362"/>
          </a:xfrm>
          <a:prstGeom prst="rect">
            <a:avLst/>
          </a:prstGeom>
          <a:noFill/>
          <a:ln>
            <a:noFill/>
          </a:ln>
          <a:effectLst>
            <a:outerShdw blurRad="42863" rotWithShape="0" algn="bl" dir="2579999" dist="9525">
              <a:srgbClr val="000000">
                <a:alpha val="49411"/>
              </a:srgbClr>
            </a:outerShdw>
          </a:effectLst>
        </p:spPr>
      </p:pic>
      <p:pic>
        <p:nvPicPr>
          <p:cNvPr id="1227" name="Google Shape;1227;p53"/>
          <p:cNvPicPr preferRelativeResize="0"/>
          <p:nvPr/>
        </p:nvPicPr>
        <p:blipFill rotWithShape="1">
          <a:blip r:embed="rId17">
            <a:alphaModFix/>
          </a:blip>
          <a:srcRect b="0" l="0" r="0" t="0"/>
          <a:stretch/>
        </p:blipFill>
        <p:spPr>
          <a:xfrm>
            <a:off x="7405318" y="954263"/>
            <a:ext cx="1036168" cy="1601359"/>
          </a:xfrm>
          <a:prstGeom prst="rect">
            <a:avLst/>
          </a:prstGeom>
          <a:noFill/>
          <a:ln>
            <a:noFill/>
          </a:ln>
          <a:effectLst>
            <a:outerShdw blurRad="57150" rotWithShape="0" algn="bl" dir="5400000" dist="19050">
              <a:srgbClr val="000000">
                <a:alpha val="49411"/>
              </a:srgbClr>
            </a:outerShdw>
          </a:effectLst>
        </p:spPr>
      </p:pic>
      <p:pic>
        <p:nvPicPr>
          <p:cNvPr id="1228" name="Google Shape;1228;p53"/>
          <p:cNvPicPr preferRelativeResize="0"/>
          <p:nvPr/>
        </p:nvPicPr>
        <p:blipFill rotWithShape="1">
          <a:blip r:embed="rId18">
            <a:alphaModFix/>
          </a:blip>
          <a:srcRect b="0" l="0" r="0" t="0"/>
          <a:stretch/>
        </p:blipFill>
        <p:spPr>
          <a:xfrm>
            <a:off x="7405318" y="2587875"/>
            <a:ext cx="1036164" cy="1601338"/>
          </a:xfrm>
          <a:prstGeom prst="rect">
            <a:avLst/>
          </a:prstGeom>
          <a:noFill/>
          <a:ln>
            <a:noFill/>
          </a:ln>
          <a:effectLst>
            <a:outerShdw blurRad="57150" rotWithShape="0" algn="bl" dir="5400000" dist="19050">
              <a:srgbClr val="000000">
                <a:alpha val="49411"/>
              </a:srgbClr>
            </a:outerShdw>
          </a:effectLst>
        </p:spPr>
      </p:pic>
      <p:sp>
        <p:nvSpPr>
          <p:cNvPr id="1229" name="Google Shape;1229;p53"/>
          <p:cNvSpPr txBox="1"/>
          <p:nvPr/>
        </p:nvSpPr>
        <p:spPr>
          <a:xfrm>
            <a:off x="6528958" y="4259213"/>
            <a:ext cx="1912800" cy="3204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500"/>
              </a:spcAft>
              <a:buClr>
                <a:srgbClr val="000000"/>
              </a:buClr>
              <a:buSzPts val="900"/>
              <a:buFont typeface="Arial"/>
              <a:buNone/>
            </a:pPr>
            <a:r>
              <a:rPr b="0" i="0" lang="en" sz="900" u="sng" cap="none" strike="noStrike">
                <a:solidFill>
                  <a:schemeClr val="hlink"/>
                </a:solidFill>
                <a:latin typeface="Arial"/>
                <a:ea typeface="Arial"/>
                <a:cs typeface="Arial"/>
                <a:sym typeface="Arial"/>
                <a:hlinkClick r:id="rId19"/>
              </a:rPr>
              <a:t>Preview all of our research here</a:t>
            </a:r>
            <a:r>
              <a:rPr b="0" i="0" lang="en" sz="9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1230" name="Google Shape;1230;p53"/>
          <p:cNvSpPr txBox="1"/>
          <p:nvPr>
            <p:ph type="title"/>
          </p:nvPr>
        </p:nvSpPr>
        <p:spPr>
          <a:xfrm>
            <a:off x="445588" y="393563"/>
            <a:ext cx="11071500" cy="560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AMPs Seeded with Applied ML Research from Cloudera Fast Forward</a:t>
            </a:r>
            <a:endParaRPr/>
          </a:p>
        </p:txBody>
      </p:sp>
      <p:sp>
        <p:nvSpPr>
          <p:cNvPr id="1231" name="Google Shape;1231;p53"/>
          <p:cNvSpPr/>
          <p:nvPr/>
        </p:nvSpPr>
        <p:spPr>
          <a:xfrm>
            <a:off x="5001598" y="67379"/>
            <a:ext cx="4074398" cy="294471"/>
          </a:xfrm>
          <a:prstGeom prst="rect">
            <a:avLst/>
          </a:prstGeom>
          <a:solidFill>
            <a:schemeClr val="accent1"/>
          </a:solidFill>
          <a:ln cap="flat" cmpd="sng" w="25400">
            <a:solidFill>
              <a:srgbClr val="BA5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Guide &amp; Flexibility</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54"/>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dk1"/>
              </a:buClr>
              <a:buSzPts val="2200"/>
              <a:buFont typeface="Lato"/>
              <a:buNone/>
            </a:pPr>
            <a:r>
              <a:rPr lang="en"/>
              <a:t>MLOps – Model Governance</a:t>
            </a:r>
            <a:endParaRPr/>
          </a:p>
        </p:txBody>
      </p:sp>
      <p:sp>
        <p:nvSpPr>
          <p:cNvPr id="1237" name="Google Shape;1237;p54"/>
          <p:cNvSpPr txBox="1"/>
          <p:nvPr>
            <p:ph idx="1" type="body"/>
          </p:nvPr>
        </p:nvSpPr>
        <p:spPr>
          <a:xfrm>
            <a:off x="359139" y="846760"/>
            <a:ext cx="8305800" cy="307950"/>
          </a:xfrm>
          <a:prstGeom prst="rect">
            <a:avLst/>
          </a:prstGeom>
          <a:noFill/>
          <a:ln>
            <a:noFill/>
          </a:ln>
        </p:spPr>
        <p:txBody>
          <a:bodyPr anchorCtr="0" anchor="t" bIns="45700" lIns="0" spcFirstLastPara="1" rIns="0" wrap="square" tIns="22850">
            <a:noAutofit/>
          </a:bodyPr>
          <a:lstStyle/>
          <a:p>
            <a:pPr indent="-228600" lvl="0" marL="457200" rtl="0" algn="l">
              <a:lnSpc>
                <a:spcPct val="100000"/>
              </a:lnSpc>
              <a:spcBef>
                <a:spcPts val="450"/>
              </a:spcBef>
              <a:spcAft>
                <a:spcPts val="0"/>
              </a:spcAft>
              <a:buSzPts val="1280"/>
              <a:buNone/>
            </a:pPr>
            <a:r>
              <a:rPr lang="en"/>
              <a:t>Functional requirements</a:t>
            </a:r>
            <a:endParaRPr/>
          </a:p>
        </p:txBody>
      </p:sp>
      <p:grpSp>
        <p:nvGrpSpPr>
          <p:cNvPr id="1238" name="Google Shape;1238;p54"/>
          <p:cNvGrpSpPr/>
          <p:nvPr/>
        </p:nvGrpSpPr>
        <p:grpSpPr>
          <a:xfrm>
            <a:off x="934097" y="1309763"/>
            <a:ext cx="759792" cy="639341"/>
            <a:chOff x="6017136" y="72327"/>
            <a:chExt cx="571500" cy="666750"/>
          </a:xfrm>
        </p:grpSpPr>
        <p:sp>
          <p:nvSpPr>
            <p:cNvPr id="1239" name="Google Shape;1239;p54"/>
            <p:cNvSpPr/>
            <p:nvPr/>
          </p:nvSpPr>
          <p:spPr>
            <a:xfrm>
              <a:off x="6017136" y="72327"/>
              <a:ext cx="571500" cy="666750"/>
            </a:xfrm>
            <a:custGeom>
              <a:rect b="b" l="l" r="r" t="t"/>
              <a:pathLst>
                <a:path extrusionOk="0" h="666750" w="571500">
                  <a:moveTo>
                    <a:pt x="566261" y="615791"/>
                  </a:moveTo>
                  <a:lnTo>
                    <a:pt x="476726" y="615791"/>
                  </a:lnTo>
                  <a:cubicBezTo>
                    <a:pt x="472916" y="599599"/>
                    <a:pt x="459581" y="586264"/>
                    <a:pt x="443389" y="582454"/>
                  </a:cubicBezTo>
                  <a:lnTo>
                    <a:pt x="443389" y="542449"/>
                  </a:lnTo>
                  <a:lnTo>
                    <a:pt x="554831" y="542449"/>
                  </a:lnTo>
                  <a:lnTo>
                    <a:pt x="554831" y="7144"/>
                  </a:lnTo>
                  <a:lnTo>
                    <a:pt x="304324" y="7144"/>
                  </a:lnTo>
                  <a:lnTo>
                    <a:pt x="304324" y="542449"/>
                  </a:lnTo>
                  <a:lnTo>
                    <a:pt x="425291" y="542449"/>
                  </a:lnTo>
                  <a:lnTo>
                    <a:pt x="425291" y="582454"/>
                  </a:lnTo>
                  <a:cubicBezTo>
                    <a:pt x="409099" y="586264"/>
                    <a:pt x="395764" y="599599"/>
                    <a:pt x="391954" y="615791"/>
                  </a:cubicBezTo>
                  <a:lnTo>
                    <a:pt x="182404" y="615791"/>
                  </a:lnTo>
                  <a:cubicBezTo>
                    <a:pt x="178594" y="599599"/>
                    <a:pt x="165259" y="586264"/>
                    <a:pt x="149066" y="582454"/>
                  </a:cubicBezTo>
                  <a:lnTo>
                    <a:pt x="149066" y="542449"/>
                  </a:lnTo>
                  <a:lnTo>
                    <a:pt x="268129" y="542449"/>
                  </a:lnTo>
                  <a:lnTo>
                    <a:pt x="268129" y="7144"/>
                  </a:lnTo>
                  <a:lnTo>
                    <a:pt x="14764" y="7144"/>
                  </a:lnTo>
                  <a:lnTo>
                    <a:pt x="14764" y="542449"/>
                  </a:lnTo>
                  <a:lnTo>
                    <a:pt x="130016" y="542449"/>
                  </a:lnTo>
                  <a:lnTo>
                    <a:pt x="130016" y="582454"/>
                  </a:lnTo>
                  <a:cubicBezTo>
                    <a:pt x="113824" y="586264"/>
                    <a:pt x="100489" y="599599"/>
                    <a:pt x="96679" y="615791"/>
                  </a:cubicBezTo>
                  <a:lnTo>
                    <a:pt x="7144" y="615791"/>
                  </a:lnTo>
                  <a:lnTo>
                    <a:pt x="7144" y="633889"/>
                  </a:lnTo>
                  <a:lnTo>
                    <a:pt x="96679" y="633889"/>
                  </a:lnTo>
                  <a:cubicBezTo>
                    <a:pt x="100489" y="653891"/>
                    <a:pt x="118586" y="668179"/>
                    <a:pt x="139541" y="668179"/>
                  </a:cubicBezTo>
                  <a:cubicBezTo>
                    <a:pt x="160496" y="668179"/>
                    <a:pt x="177641" y="653891"/>
                    <a:pt x="182404" y="633889"/>
                  </a:cubicBezTo>
                  <a:lnTo>
                    <a:pt x="391954" y="633889"/>
                  </a:lnTo>
                  <a:cubicBezTo>
                    <a:pt x="395764" y="653891"/>
                    <a:pt x="413861" y="668179"/>
                    <a:pt x="434816" y="668179"/>
                  </a:cubicBezTo>
                  <a:cubicBezTo>
                    <a:pt x="455771" y="668179"/>
                    <a:pt x="472916" y="653891"/>
                    <a:pt x="477679" y="633889"/>
                  </a:cubicBezTo>
                  <a:lnTo>
                    <a:pt x="567214" y="633889"/>
                  </a:lnTo>
                  <a:lnTo>
                    <a:pt x="567214" y="615791"/>
                  </a:lnTo>
                  <a:close/>
                  <a:moveTo>
                    <a:pt x="323374" y="25241"/>
                  </a:moveTo>
                  <a:lnTo>
                    <a:pt x="536734" y="25241"/>
                  </a:lnTo>
                  <a:lnTo>
                    <a:pt x="536734" y="523399"/>
                  </a:lnTo>
                  <a:lnTo>
                    <a:pt x="323374" y="523399"/>
                  </a:lnTo>
                  <a:lnTo>
                    <a:pt x="323374" y="25241"/>
                  </a:lnTo>
                  <a:close/>
                  <a:moveTo>
                    <a:pt x="33814" y="25241"/>
                  </a:moveTo>
                  <a:lnTo>
                    <a:pt x="249079" y="25241"/>
                  </a:lnTo>
                  <a:lnTo>
                    <a:pt x="249079" y="523399"/>
                  </a:lnTo>
                  <a:lnTo>
                    <a:pt x="33814" y="523399"/>
                  </a:lnTo>
                  <a:lnTo>
                    <a:pt x="33814" y="25241"/>
                  </a:lnTo>
                  <a:close/>
                  <a:moveTo>
                    <a:pt x="139541" y="650081"/>
                  </a:moveTo>
                  <a:cubicBezTo>
                    <a:pt x="125254" y="650081"/>
                    <a:pt x="114776" y="638651"/>
                    <a:pt x="114776" y="625316"/>
                  </a:cubicBezTo>
                  <a:cubicBezTo>
                    <a:pt x="114776" y="611981"/>
                    <a:pt x="126206" y="600551"/>
                    <a:pt x="139541" y="600551"/>
                  </a:cubicBezTo>
                  <a:cubicBezTo>
                    <a:pt x="152876" y="600551"/>
                    <a:pt x="164306" y="611981"/>
                    <a:pt x="164306" y="625316"/>
                  </a:cubicBezTo>
                  <a:cubicBezTo>
                    <a:pt x="164306" y="638651"/>
                    <a:pt x="152876" y="650081"/>
                    <a:pt x="139541" y="650081"/>
                  </a:cubicBezTo>
                  <a:close/>
                  <a:moveTo>
                    <a:pt x="434816" y="650081"/>
                  </a:moveTo>
                  <a:cubicBezTo>
                    <a:pt x="420529" y="650081"/>
                    <a:pt x="410051" y="638651"/>
                    <a:pt x="410051" y="625316"/>
                  </a:cubicBezTo>
                  <a:cubicBezTo>
                    <a:pt x="410051" y="611981"/>
                    <a:pt x="421481" y="600551"/>
                    <a:pt x="434816" y="600551"/>
                  </a:cubicBezTo>
                  <a:cubicBezTo>
                    <a:pt x="448151" y="600551"/>
                    <a:pt x="459581" y="611981"/>
                    <a:pt x="459581" y="625316"/>
                  </a:cubicBezTo>
                  <a:cubicBezTo>
                    <a:pt x="459581" y="638651"/>
                    <a:pt x="448151" y="650081"/>
                    <a:pt x="434816" y="650081"/>
                  </a:cubicBezTo>
                  <a:close/>
                </a:path>
              </a:pathLst>
            </a:custGeom>
            <a:solidFill>
              <a:schemeClr val="accent3"/>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rgbClr val="000000"/>
                </a:buClr>
                <a:buSzPts val="507"/>
                <a:buFont typeface="Arial"/>
                <a:buNone/>
              </a:pPr>
              <a:r>
                <a:t/>
              </a:r>
              <a:endParaRPr b="0" i="0" sz="507" u="none" cap="none" strike="noStrike">
                <a:solidFill>
                  <a:srgbClr val="293C46"/>
                </a:solidFill>
                <a:latin typeface="Roboto"/>
                <a:ea typeface="Roboto"/>
                <a:cs typeface="Roboto"/>
                <a:sym typeface="Roboto"/>
              </a:endParaRPr>
            </a:p>
          </p:txBody>
        </p:sp>
        <p:sp>
          <p:nvSpPr>
            <p:cNvPr id="1240" name="Google Shape;1240;p54"/>
            <p:cNvSpPr/>
            <p:nvPr/>
          </p:nvSpPr>
          <p:spPr>
            <a:xfrm>
              <a:off x="6105718" y="400939"/>
              <a:ext cx="95250" cy="95250"/>
            </a:xfrm>
            <a:custGeom>
              <a:rect b="b" l="l" r="r" t="t"/>
              <a:pathLst>
                <a:path extrusionOk="0" h="95250" w="95250">
                  <a:moveTo>
                    <a:pt x="50959" y="7144"/>
                  </a:moveTo>
                  <a:cubicBezTo>
                    <a:pt x="27146" y="7144"/>
                    <a:pt x="7144" y="26194"/>
                    <a:pt x="7144" y="50959"/>
                  </a:cubicBezTo>
                  <a:cubicBezTo>
                    <a:pt x="7144" y="75724"/>
                    <a:pt x="26194" y="94774"/>
                    <a:pt x="50959" y="94774"/>
                  </a:cubicBezTo>
                  <a:cubicBezTo>
                    <a:pt x="75724" y="94774"/>
                    <a:pt x="94774" y="75724"/>
                    <a:pt x="94774" y="50959"/>
                  </a:cubicBezTo>
                  <a:cubicBezTo>
                    <a:pt x="94774" y="26194"/>
                    <a:pt x="74771" y="7144"/>
                    <a:pt x="50959" y="7144"/>
                  </a:cubicBezTo>
                  <a:close/>
                </a:path>
              </a:pathLst>
            </a:custGeom>
            <a:solidFill>
              <a:schemeClr val="accent3"/>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rgbClr val="000000"/>
                </a:buClr>
                <a:buSzPts val="507"/>
                <a:buFont typeface="Arial"/>
                <a:buNone/>
              </a:pPr>
              <a:r>
                <a:t/>
              </a:r>
              <a:endParaRPr b="0" i="0" sz="507" u="none" cap="none" strike="noStrike">
                <a:solidFill>
                  <a:srgbClr val="293C46"/>
                </a:solidFill>
                <a:latin typeface="Roboto"/>
                <a:ea typeface="Roboto"/>
                <a:cs typeface="Roboto"/>
                <a:sym typeface="Roboto"/>
              </a:endParaRPr>
            </a:p>
          </p:txBody>
        </p:sp>
        <p:sp>
          <p:nvSpPr>
            <p:cNvPr id="1241" name="Google Shape;1241;p54"/>
            <p:cNvSpPr/>
            <p:nvPr/>
          </p:nvSpPr>
          <p:spPr>
            <a:xfrm>
              <a:off x="6400993" y="400939"/>
              <a:ext cx="95250" cy="95250"/>
            </a:xfrm>
            <a:custGeom>
              <a:rect b="b" l="l" r="r" t="t"/>
              <a:pathLst>
                <a:path extrusionOk="0" h="95250" w="95250">
                  <a:moveTo>
                    <a:pt x="50959" y="7144"/>
                  </a:moveTo>
                  <a:cubicBezTo>
                    <a:pt x="27146" y="7144"/>
                    <a:pt x="7144" y="26194"/>
                    <a:pt x="7144" y="50959"/>
                  </a:cubicBezTo>
                  <a:cubicBezTo>
                    <a:pt x="7144" y="75724"/>
                    <a:pt x="26194" y="94774"/>
                    <a:pt x="50959" y="94774"/>
                  </a:cubicBezTo>
                  <a:cubicBezTo>
                    <a:pt x="75724" y="94774"/>
                    <a:pt x="94774" y="75724"/>
                    <a:pt x="94774" y="50959"/>
                  </a:cubicBezTo>
                  <a:cubicBezTo>
                    <a:pt x="94774" y="26194"/>
                    <a:pt x="74771" y="7144"/>
                    <a:pt x="50959" y="7144"/>
                  </a:cubicBezTo>
                  <a:close/>
                </a:path>
              </a:pathLst>
            </a:custGeom>
            <a:solidFill>
              <a:schemeClr val="accent3"/>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rgbClr val="000000"/>
                </a:buClr>
                <a:buSzPts val="507"/>
                <a:buFont typeface="Arial"/>
                <a:buNone/>
              </a:pPr>
              <a:r>
                <a:t/>
              </a:r>
              <a:endParaRPr b="0" i="0" sz="507" u="none" cap="none" strike="noStrike">
                <a:solidFill>
                  <a:srgbClr val="293C46"/>
                </a:solidFill>
                <a:latin typeface="Roboto"/>
                <a:ea typeface="Roboto"/>
                <a:cs typeface="Roboto"/>
                <a:sym typeface="Roboto"/>
              </a:endParaRPr>
            </a:p>
          </p:txBody>
        </p:sp>
      </p:grpSp>
      <p:sp>
        <p:nvSpPr>
          <p:cNvPr id="1242" name="Google Shape;1242;p54"/>
          <p:cNvSpPr txBox="1"/>
          <p:nvPr/>
        </p:nvSpPr>
        <p:spPr>
          <a:xfrm>
            <a:off x="2108908" y="1315357"/>
            <a:ext cx="6130977"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sng" cap="none" strike="noStrike">
                <a:solidFill>
                  <a:schemeClr val="accent3"/>
                </a:solidFill>
                <a:latin typeface="Calibri"/>
                <a:ea typeface="Calibri"/>
                <a:cs typeface="Calibri"/>
                <a:sym typeface="Calibri"/>
              </a:rPr>
              <a:t>Repository</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Registry of the models, versions, when it was deployed, data dependencies, how to run it… </a:t>
            </a:r>
            <a:endParaRPr b="0" i="0" sz="1400" u="none" cap="none" strike="noStrike">
              <a:solidFill>
                <a:srgbClr val="000000"/>
              </a:solidFill>
              <a:latin typeface="Arial"/>
              <a:ea typeface="Arial"/>
              <a:cs typeface="Arial"/>
              <a:sym typeface="Arial"/>
            </a:endParaRPr>
          </a:p>
        </p:txBody>
      </p:sp>
      <p:sp>
        <p:nvSpPr>
          <p:cNvPr id="1243" name="Google Shape;1243;p54"/>
          <p:cNvSpPr txBox="1"/>
          <p:nvPr/>
        </p:nvSpPr>
        <p:spPr>
          <a:xfrm>
            <a:off x="2108908" y="2128200"/>
            <a:ext cx="613097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sng" cap="none" strike="noStrike">
                <a:solidFill>
                  <a:schemeClr val="accent3"/>
                </a:solidFill>
                <a:latin typeface="Calibri"/>
                <a:ea typeface="Calibri"/>
                <a:cs typeface="Calibri"/>
                <a:sym typeface="Calibri"/>
              </a:rPr>
              <a:t>Deploy</a:t>
            </a:r>
            <a:r>
              <a:rPr b="0" i="0" lang="en"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Get easily insights from the model in production, without re-writing the model</a:t>
            </a:r>
            <a:endParaRPr b="0" i="0" sz="1400" u="none" cap="none" strike="noStrike">
              <a:solidFill>
                <a:srgbClr val="000000"/>
              </a:solidFill>
              <a:latin typeface="Arial"/>
              <a:ea typeface="Arial"/>
              <a:cs typeface="Arial"/>
              <a:sym typeface="Arial"/>
            </a:endParaRPr>
          </a:p>
        </p:txBody>
      </p:sp>
      <p:grpSp>
        <p:nvGrpSpPr>
          <p:cNvPr id="1244" name="Google Shape;1244;p54"/>
          <p:cNvGrpSpPr/>
          <p:nvPr/>
        </p:nvGrpSpPr>
        <p:grpSpPr>
          <a:xfrm>
            <a:off x="959427" y="2180664"/>
            <a:ext cx="744311" cy="655476"/>
            <a:chOff x="7859400" y="-56518"/>
            <a:chExt cx="704850" cy="714375"/>
          </a:xfrm>
        </p:grpSpPr>
        <p:sp>
          <p:nvSpPr>
            <p:cNvPr id="1245" name="Google Shape;1245;p54"/>
            <p:cNvSpPr/>
            <p:nvPr/>
          </p:nvSpPr>
          <p:spPr>
            <a:xfrm>
              <a:off x="8192775" y="-56518"/>
              <a:ext cx="371475" cy="714375"/>
            </a:xfrm>
            <a:custGeom>
              <a:rect b="b" l="l" r="r" t="t"/>
              <a:pathLst>
                <a:path extrusionOk="0" h="714375" w="371475">
                  <a:moveTo>
                    <a:pt x="16669" y="7144"/>
                  </a:moveTo>
                  <a:lnTo>
                    <a:pt x="7144" y="7144"/>
                  </a:lnTo>
                  <a:lnTo>
                    <a:pt x="7144" y="16669"/>
                  </a:lnTo>
                  <a:lnTo>
                    <a:pt x="7144" y="702469"/>
                  </a:lnTo>
                  <a:lnTo>
                    <a:pt x="7144" y="711994"/>
                  </a:lnTo>
                  <a:lnTo>
                    <a:pt x="16669" y="711994"/>
                  </a:lnTo>
                  <a:cubicBezTo>
                    <a:pt x="210979" y="711994"/>
                    <a:pt x="369094" y="553879"/>
                    <a:pt x="369094" y="359569"/>
                  </a:cubicBezTo>
                  <a:cubicBezTo>
                    <a:pt x="369094" y="165259"/>
                    <a:pt x="210979" y="7144"/>
                    <a:pt x="16669" y="7144"/>
                  </a:cubicBezTo>
                  <a:close/>
                  <a:moveTo>
                    <a:pt x="26194" y="669131"/>
                  </a:moveTo>
                  <a:lnTo>
                    <a:pt x="80486" y="614839"/>
                  </a:lnTo>
                  <a:cubicBezTo>
                    <a:pt x="87154" y="619601"/>
                    <a:pt x="95726" y="621506"/>
                    <a:pt x="104299" y="621506"/>
                  </a:cubicBezTo>
                  <a:cubicBezTo>
                    <a:pt x="115729" y="621506"/>
                    <a:pt x="127159" y="616744"/>
                    <a:pt x="134779" y="609124"/>
                  </a:cubicBezTo>
                  <a:cubicBezTo>
                    <a:pt x="149066" y="594836"/>
                    <a:pt x="150971" y="571976"/>
                    <a:pt x="140494" y="554831"/>
                  </a:cubicBezTo>
                  <a:lnTo>
                    <a:pt x="186214" y="509111"/>
                  </a:lnTo>
                  <a:lnTo>
                    <a:pt x="186214" y="255746"/>
                  </a:lnTo>
                  <a:cubicBezTo>
                    <a:pt x="194786" y="253841"/>
                    <a:pt x="201454" y="250031"/>
                    <a:pt x="208121" y="244316"/>
                  </a:cubicBezTo>
                  <a:cubicBezTo>
                    <a:pt x="225266" y="227171"/>
                    <a:pt x="225266" y="199549"/>
                    <a:pt x="208121" y="182404"/>
                  </a:cubicBezTo>
                  <a:cubicBezTo>
                    <a:pt x="199549" y="173831"/>
                    <a:pt x="189071" y="170021"/>
                    <a:pt x="177641" y="170021"/>
                  </a:cubicBezTo>
                  <a:cubicBezTo>
                    <a:pt x="166211" y="170021"/>
                    <a:pt x="154781" y="174784"/>
                    <a:pt x="147161" y="182404"/>
                  </a:cubicBezTo>
                  <a:cubicBezTo>
                    <a:pt x="130016" y="199549"/>
                    <a:pt x="130016" y="227171"/>
                    <a:pt x="147161" y="244316"/>
                  </a:cubicBezTo>
                  <a:cubicBezTo>
                    <a:pt x="152876" y="250031"/>
                    <a:pt x="160496" y="253841"/>
                    <a:pt x="169069" y="255746"/>
                  </a:cubicBezTo>
                  <a:lnTo>
                    <a:pt x="169069" y="502444"/>
                  </a:lnTo>
                  <a:lnTo>
                    <a:pt x="129064" y="542449"/>
                  </a:lnTo>
                  <a:cubicBezTo>
                    <a:pt x="122396" y="537686"/>
                    <a:pt x="113824" y="535781"/>
                    <a:pt x="105251" y="535781"/>
                  </a:cubicBezTo>
                  <a:cubicBezTo>
                    <a:pt x="93821" y="535781"/>
                    <a:pt x="82391" y="540544"/>
                    <a:pt x="74771" y="548164"/>
                  </a:cubicBezTo>
                  <a:cubicBezTo>
                    <a:pt x="66199" y="556736"/>
                    <a:pt x="62389" y="567214"/>
                    <a:pt x="62389" y="578644"/>
                  </a:cubicBezTo>
                  <a:cubicBezTo>
                    <a:pt x="62389" y="587216"/>
                    <a:pt x="65246" y="594836"/>
                    <a:pt x="69056" y="602456"/>
                  </a:cubicBezTo>
                  <a:lnTo>
                    <a:pt x="26194" y="643414"/>
                  </a:lnTo>
                  <a:lnTo>
                    <a:pt x="26194" y="25241"/>
                  </a:lnTo>
                  <a:cubicBezTo>
                    <a:pt x="77629" y="26194"/>
                    <a:pt x="126206" y="39529"/>
                    <a:pt x="169069" y="61436"/>
                  </a:cubicBezTo>
                  <a:lnTo>
                    <a:pt x="128111" y="102394"/>
                  </a:lnTo>
                  <a:cubicBezTo>
                    <a:pt x="121444" y="97631"/>
                    <a:pt x="112871" y="95726"/>
                    <a:pt x="104299" y="95726"/>
                  </a:cubicBezTo>
                  <a:cubicBezTo>
                    <a:pt x="92869" y="95726"/>
                    <a:pt x="81439" y="100489"/>
                    <a:pt x="73819" y="108109"/>
                  </a:cubicBezTo>
                  <a:cubicBezTo>
                    <a:pt x="65246" y="116681"/>
                    <a:pt x="61436" y="127159"/>
                    <a:pt x="61436" y="138589"/>
                  </a:cubicBezTo>
                  <a:cubicBezTo>
                    <a:pt x="61436" y="150019"/>
                    <a:pt x="66199" y="161449"/>
                    <a:pt x="73819" y="169069"/>
                  </a:cubicBezTo>
                  <a:cubicBezTo>
                    <a:pt x="82391" y="177641"/>
                    <a:pt x="92869" y="181451"/>
                    <a:pt x="104299" y="181451"/>
                  </a:cubicBezTo>
                  <a:cubicBezTo>
                    <a:pt x="115729" y="181451"/>
                    <a:pt x="127159" y="176689"/>
                    <a:pt x="134779" y="169069"/>
                  </a:cubicBezTo>
                  <a:cubicBezTo>
                    <a:pt x="149066" y="154781"/>
                    <a:pt x="150971" y="131921"/>
                    <a:pt x="140494" y="114776"/>
                  </a:cubicBezTo>
                  <a:lnTo>
                    <a:pt x="185261" y="70009"/>
                  </a:lnTo>
                  <a:cubicBezTo>
                    <a:pt x="284321" y="129064"/>
                    <a:pt x="350044" y="236696"/>
                    <a:pt x="350044" y="359569"/>
                  </a:cubicBezTo>
                  <a:cubicBezTo>
                    <a:pt x="350044" y="441484"/>
                    <a:pt x="320516" y="515779"/>
                    <a:pt x="271939" y="573881"/>
                  </a:cubicBezTo>
                  <a:lnTo>
                    <a:pt x="271939" y="328136"/>
                  </a:lnTo>
                  <a:cubicBezTo>
                    <a:pt x="280511" y="326231"/>
                    <a:pt x="287179" y="322421"/>
                    <a:pt x="293846" y="316706"/>
                  </a:cubicBezTo>
                  <a:cubicBezTo>
                    <a:pt x="302419" y="308134"/>
                    <a:pt x="306229" y="297656"/>
                    <a:pt x="306229" y="286226"/>
                  </a:cubicBezTo>
                  <a:cubicBezTo>
                    <a:pt x="306229" y="274796"/>
                    <a:pt x="301466" y="263366"/>
                    <a:pt x="293846" y="255746"/>
                  </a:cubicBezTo>
                  <a:cubicBezTo>
                    <a:pt x="285274" y="247174"/>
                    <a:pt x="274796" y="243364"/>
                    <a:pt x="263366" y="243364"/>
                  </a:cubicBezTo>
                  <a:cubicBezTo>
                    <a:pt x="251936" y="243364"/>
                    <a:pt x="240506" y="248126"/>
                    <a:pt x="232886" y="255746"/>
                  </a:cubicBezTo>
                  <a:cubicBezTo>
                    <a:pt x="215741" y="272891"/>
                    <a:pt x="215741" y="300514"/>
                    <a:pt x="232886" y="317659"/>
                  </a:cubicBezTo>
                  <a:cubicBezTo>
                    <a:pt x="238601" y="323374"/>
                    <a:pt x="246221" y="327184"/>
                    <a:pt x="254794" y="329089"/>
                  </a:cubicBezTo>
                  <a:lnTo>
                    <a:pt x="254794" y="594836"/>
                  </a:lnTo>
                  <a:cubicBezTo>
                    <a:pt x="194786" y="652939"/>
                    <a:pt x="114776" y="690086"/>
                    <a:pt x="26194" y="692944"/>
                  </a:cubicBezTo>
                  <a:lnTo>
                    <a:pt x="26194" y="669131"/>
                  </a:lnTo>
                  <a:close/>
                  <a:moveTo>
                    <a:pt x="121444" y="157639"/>
                  </a:moveTo>
                  <a:cubicBezTo>
                    <a:pt x="111919" y="167164"/>
                    <a:pt x="95726" y="167164"/>
                    <a:pt x="86201" y="157639"/>
                  </a:cubicBezTo>
                  <a:cubicBezTo>
                    <a:pt x="81439" y="152876"/>
                    <a:pt x="78581" y="146209"/>
                    <a:pt x="78581" y="139541"/>
                  </a:cubicBezTo>
                  <a:cubicBezTo>
                    <a:pt x="78581" y="132874"/>
                    <a:pt x="81439" y="126206"/>
                    <a:pt x="86201" y="121444"/>
                  </a:cubicBezTo>
                  <a:cubicBezTo>
                    <a:pt x="90964" y="116681"/>
                    <a:pt x="97631" y="113824"/>
                    <a:pt x="104299" y="113824"/>
                  </a:cubicBezTo>
                  <a:cubicBezTo>
                    <a:pt x="110966" y="113824"/>
                    <a:pt x="117634" y="116681"/>
                    <a:pt x="122396" y="121444"/>
                  </a:cubicBezTo>
                  <a:cubicBezTo>
                    <a:pt x="130969" y="131921"/>
                    <a:pt x="130969" y="148114"/>
                    <a:pt x="121444" y="157639"/>
                  </a:cubicBezTo>
                  <a:close/>
                  <a:moveTo>
                    <a:pt x="245269" y="303371"/>
                  </a:moveTo>
                  <a:cubicBezTo>
                    <a:pt x="235744" y="293846"/>
                    <a:pt x="235744" y="277654"/>
                    <a:pt x="245269" y="268129"/>
                  </a:cubicBezTo>
                  <a:cubicBezTo>
                    <a:pt x="250031" y="263366"/>
                    <a:pt x="256699" y="260509"/>
                    <a:pt x="263366" y="260509"/>
                  </a:cubicBezTo>
                  <a:cubicBezTo>
                    <a:pt x="270034" y="260509"/>
                    <a:pt x="276701" y="263366"/>
                    <a:pt x="281464" y="268129"/>
                  </a:cubicBezTo>
                  <a:cubicBezTo>
                    <a:pt x="286226" y="272891"/>
                    <a:pt x="289084" y="279559"/>
                    <a:pt x="289084" y="286226"/>
                  </a:cubicBezTo>
                  <a:cubicBezTo>
                    <a:pt x="289084" y="292894"/>
                    <a:pt x="286226" y="299561"/>
                    <a:pt x="281464" y="304324"/>
                  </a:cubicBezTo>
                  <a:cubicBezTo>
                    <a:pt x="270986" y="312896"/>
                    <a:pt x="254794" y="312896"/>
                    <a:pt x="245269" y="303371"/>
                  </a:cubicBezTo>
                  <a:close/>
                </a:path>
              </a:pathLst>
            </a:custGeom>
            <a:solidFill>
              <a:schemeClr val="accent3"/>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rgbClr val="000000"/>
                </a:buClr>
                <a:buSzPts val="507"/>
                <a:buFont typeface="Arial"/>
                <a:buNone/>
              </a:pPr>
              <a:r>
                <a:t/>
              </a:r>
              <a:endParaRPr b="0" i="0" sz="507" u="none" cap="none" strike="noStrike">
                <a:solidFill>
                  <a:srgbClr val="293C46"/>
                </a:solidFill>
                <a:latin typeface="Roboto"/>
                <a:ea typeface="Roboto"/>
                <a:cs typeface="Roboto"/>
                <a:sym typeface="Roboto"/>
              </a:endParaRPr>
            </a:p>
          </p:txBody>
        </p:sp>
        <p:sp>
          <p:nvSpPr>
            <p:cNvPr id="1246" name="Google Shape;1246;p54"/>
            <p:cNvSpPr/>
            <p:nvPr/>
          </p:nvSpPr>
          <p:spPr>
            <a:xfrm>
              <a:off x="7859400" y="-56518"/>
              <a:ext cx="314325" cy="714375"/>
            </a:xfrm>
            <a:custGeom>
              <a:rect b="b" l="l" r="r" t="t"/>
              <a:pathLst>
                <a:path extrusionOk="0" h="714375" w="314325">
                  <a:moveTo>
                    <a:pt x="135731" y="135731"/>
                  </a:moveTo>
                  <a:cubicBezTo>
                    <a:pt x="62389" y="147161"/>
                    <a:pt x="7144" y="209074"/>
                    <a:pt x="7144" y="282416"/>
                  </a:cubicBezTo>
                  <a:cubicBezTo>
                    <a:pt x="7144" y="324326"/>
                    <a:pt x="25241" y="363379"/>
                    <a:pt x="56674" y="391954"/>
                  </a:cubicBezTo>
                  <a:cubicBezTo>
                    <a:pt x="43339" y="411956"/>
                    <a:pt x="35719" y="434816"/>
                    <a:pt x="35719" y="458629"/>
                  </a:cubicBezTo>
                  <a:cubicBezTo>
                    <a:pt x="35719" y="515779"/>
                    <a:pt x="77629" y="565309"/>
                    <a:pt x="134779" y="576739"/>
                  </a:cubicBezTo>
                  <a:cubicBezTo>
                    <a:pt x="150019" y="653891"/>
                    <a:pt x="220504" y="711041"/>
                    <a:pt x="301466" y="711041"/>
                  </a:cubicBezTo>
                  <a:lnTo>
                    <a:pt x="310991" y="711041"/>
                  </a:lnTo>
                  <a:lnTo>
                    <a:pt x="310991" y="7144"/>
                  </a:lnTo>
                  <a:lnTo>
                    <a:pt x="301466" y="7144"/>
                  </a:lnTo>
                  <a:cubicBezTo>
                    <a:pt x="222409" y="7144"/>
                    <a:pt x="153829" y="61436"/>
                    <a:pt x="135731" y="135731"/>
                  </a:cubicBezTo>
                  <a:close/>
                  <a:moveTo>
                    <a:pt x="292894" y="692944"/>
                  </a:moveTo>
                  <a:cubicBezTo>
                    <a:pt x="222409" y="689134"/>
                    <a:pt x="162401" y="636746"/>
                    <a:pt x="152876" y="567214"/>
                  </a:cubicBezTo>
                  <a:lnTo>
                    <a:pt x="151924" y="560546"/>
                  </a:lnTo>
                  <a:lnTo>
                    <a:pt x="144304" y="559594"/>
                  </a:lnTo>
                  <a:cubicBezTo>
                    <a:pt x="92869" y="552926"/>
                    <a:pt x="53816" y="509111"/>
                    <a:pt x="53816" y="458629"/>
                  </a:cubicBezTo>
                  <a:cubicBezTo>
                    <a:pt x="53816" y="435769"/>
                    <a:pt x="61436" y="413861"/>
                    <a:pt x="76676" y="395764"/>
                  </a:cubicBezTo>
                  <a:lnTo>
                    <a:pt x="82391" y="388144"/>
                  </a:lnTo>
                  <a:lnTo>
                    <a:pt x="74771" y="382429"/>
                  </a:lnTo>
                  <a:cubicBezTo>
                    <a:pt x="43339" y="358616"/>
                    <a:pt x="25241" y="321469"/>
                    <a:pt x="25241" y="282416"/>
                  </a:cubicBezTo>
                  <a:cubicBezTo>
                    <a:pt x="25241" y="215741"/>
                    <a:pt x="76676" y="160496"/>
                    <a:pt x="144304" y="153829"/>
                  </a:cubicBezTo>
                  <a:lnTo>
                    <a:pt x="150971" y="152876"/>
                  </a:lnTo>
                  <a:lnTo>
                    <a:pt x="151924" y="146209"/>
                  </a:lnTo>
                  <a:cubicBezTo>
                    <a:pt x="165259" y="79534"/>
                    <a:pt x="223361" y="30004"/>
                    <a:pt x="292894" y="26194"/>
                  </a:cubicBezTo>
                  <a:lnTo>
                    <a:pt x="292894" y="692944"/>
                  </a:lnTo>
                  <a:close/>
                </a:path>
              </a:pathLst>
            </a:custGeom>
            <a:solidFill>
              <a:schemeClr val="accent3"/>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rgbClr val="000000"/>
                </a:buClr>
                <a:buSzPts val="507"/>
                <a:buFont typeface="Arial"/>
                <a:buNone/>
              </a:pPr>
              <a:r>
                <a:t/>
              </a:r>
              <a:endParaRPr b="0" i="0" sz="507" u="none" cap="none" strike="noStrike">
                <a:solidFill>
                  <a:srgbClr val="293C46"/>
                </a:solidFill>
                <a:latin typeface="Roboto"/>
                <a:ea typeface="Roboto"/>
                <a:cs typeface="Roboto"/>
                <a:sym typeface="Roboto"/>
              </a:endParaRPr>
            </a:p>
          </p:txBody>
        </p:sp>
      </p:grpSp>
      <p:grpSp>
        <p:nvGrpSpPr>
          <p:cNvPr id="1247" name="Google Shape;1247;p54"/>
          <p:cNvGrpSpPr/>
          <p:nvPr/>
        </p:nvGrpSpPr>
        <p:grpSpPr>
          <a:xfrm>
            <a:off x="959427" y="3067700"/>
            <a:ext cx="701541" cy="639340"/>
            <a:chOff x="5726906" y="3059906"/>
            <a:chExt cx="733425" cy="733425"/>
          </a:xfrm>
        </p:grpSpPr>
        <p:sp>
          <p:nvSpPr>
            <p:cNvPr id="1248" name="Google Shape;1248;p54"/>
            <p:cNvSpPr/>
            <p:nvPr/>
          </p:nvSpPr>
          <p:spPr>
            <a:xfrm>
              <a:off x="5726906" y="3059906"/>
              <a:ext cx="733425" cy="733425"/>
            </a:xfrm>
            <a:custGeom>
              <a:rect b="b" l="l" r="r" t="t"/>
              <a:pathLst>
                <a:path extrusionOk="0" h="733425" w="733425">
                  <a:moveTo>
                    <a:pt x="730091" y="375761"/>
                  </a:moveTo>
                  <a:cubicBezTo>
                    <a:pt x="730091" y="347186"/>
                    <a:pt x="709136" y="324326"/>
                    <a:pt x="681514" y="320516"/>
                  </a:cubicBezTo>
                  <a:cubicBezTo>
                    <a:pt x="660559" y="189071"/>
                    <a:pt x="554831" y="82391"/>
                    <a:pt x="424339" y="57626"/>
                  </a:cubicBezTo>
                  <a:cubicBezTo>
                    <a:pt x="421481" y="29051"/>
                    <a:pt x="397669" y="7144"/>
                    <a:pt x="369094" y="7144"/>
                  </a:cubicBezTo>
                  <a:cubicBezTo>
                    <a:pt x="340519" y="7144"/>
                    <a:pt x="317659" y="28099"/>
                    <a:pt x="313849" y="55721"/>
                  </a:cubicBezTo>
                  <a:cubicBezTo>
                    <a:pt x="180499" y="78581"/>
                    <a:pt x="75724" y="185261"/>
                    <a:pt x="55721" y="320516"/>
                  </a:cubicBezTo>
                  <a:cubicBezTo>
                    <a:pt x="28099" y="323374"/>
                    <a:pt x="7144" y="347186"/>
                    <a:pt x="7144" y="375761"/>
                  </a:cubicBezTo>
                  <a:cubicBezTo>
                    <a:pt x="7144" y="405289"/>
                    <a:pt x="30004" y="429101"/>
                    <a:pt x="58579" y="431959"/>
                  </a:cubicBezTo>
                  <a:cubicBezTo>
                    <a:pt x="85249" y="557689"/>
                    <a:pt x="187166" y="658654"/>
                    <a:pt x="312896" y="681514"/>
                  </a:cubicBezTo>
                  <a:cubicBezTo>
                    <a:pt x="314801" y="710089"/>
                    <a:pt x="339566" y="732949"/>
                    <a:pt x="369094" y="732949"/>
                  </a:cubicBezTo>
                  <a:cubicBezTo>
                    <a:pt x="398621" y="732949"/>
                    <a:pt x="422434" y="710089"/>
                    <a:pt x="425291" y="680561"/>
                  </a:cubicBezTo>
                  <a:cubicBezTo>
                    <a:pt x="552926" y="656749"/>
                    <a:pt x="653891" y="557689"/>
                    <a:pt x="680561" y="431959"/>
                  </a:cubicBezTo>
                  <a:cubicBezTo>
                    <a:pt x="708184" y="428149"/>
                    <a:pt x="730091" y="404336"/>
                    <a:pt x="730091" y="375761"/>
                  </a:cubicBezTo>
                  <a:close/>
                  <a:moveTo>
                    <a:pt x="369094" y="25241"/>
                  </a:moveTo>
                  <a:cubicBezTo>
                    <a:pt x="390049" y="25241"/>
                    <a:pt x="406241" y="42386"/>
                    <a:pt x="406241" y="62389"/>
                  </a:cubicBezTo>
                  <a:cubicBezTo>
                    <a:pt x="406241" y="82391"/>
                    <a:pt x="389096" y="100489"/>
                    <a:pt x="369094" y="100489"/>
                  </a:cubicBezTo>
                  <a:cubicBezTo>
                    <a:pt x="349091" y="100489"/>
                    <a:pt x="330994" y="84296"/>
                    <a:pt x="330994" y="63341"/>
                  </a:cubicBezTo>
                  <a:cubicBezTo>
                    <a:pt x="330994" y="42386"/>
                    <a:pt x="348139" y="25241"/>
                    <a:pt x="369094" y="25241"/>
                  </a:cubicBezTo>
                  <a:close/>
                  <a:moveTo>
                    <a:pt x="369094" y="712946"/>
                  </a:moveTo>
                  <a:cubicBezTo>
                    <a:pt x="348139" y="712946"/>
                    <a:pt x="331946" y="695801"/>
                    <a:pt x="331946" y="675799"/>
                  </a:cubicBezTo>
                  <a:cubicBezTo>
                    <a:pt x="331946" y="655796"/>
                    <a:pt x="349091" y="638651"/>
                    <a:pt x="369094" y="638651"/>
                  </a:cubicBezTo>
                  <a:cubicBezTo>
                    <a:pt x="389096" y="638651"/>
                    <a:pt x="406241" y="655796"/>
                    <a:pt x="406241" y="675799"/>
                  </a:cubicBezTo>
                  <a:cubicBezTo>
                    <a:pt x="406241" y="695801"/>
                    <a:pt x="389096" y="712946"/>
                    <a:pt x="369094" y="712946"/>
                  </a:cubicBezTo>
                  <a:close/>
                  <a:moveTo>
                    <a:pt x="422434" y="661511"/>
                  </a:moveTo>
                  <a:cubicBezTo>
                    <a:pt x="415766" y="637699"/>
                    <a:pt x="393859" y="619601"/>
                    <a:pt x="368141" y="619601"/>
                  </a:cubicBezTo>
                  <a:cubicBezTo>
                    <a:pt x="342424" y="619601"/>
                    <a:pt x="320516" y="637699"/>
                    <a:pt x="313849" y="661511"/>
                  </a:cubicBezTo>
                  <a:cubicBezTo>
                    <a:pt x="199549" y="639604"/>
                    <a:pt x="103346" y="544354"/>
                    <a:pt x="76676" y="429101"/>
                  </a:cubicBezTo>
                  <a:cubicBezTo>
                    <a:pt x="100489" y="422434"/>
                    <a:pt x="118586" y="400526"/>
                    <a:pt x="118586" y="374809"/>
                  </a:cubicBezTo>
                  <a:cubicBezTo>
                    <a:pt x="118586" y="347186"/>
                    <a:pt x="99536" y="325279"/>
                    <a:pt x="73819" y="319564"/>
                  </a:cubicBezTo>
                  <a:cubicBezTo>
                    <a:pt x="93821" y="195739"/>
                    <a:pt x="190976" y="96679"/>
                    <a:pt x="313849" y="73819"/>
                  </a:cubicBezTo>
                  <a:cubicBezTo>
                    <a:pt x="318611" y="99536"/>
                    <a:pt x="341471" y="118586"/>
                    <a:pt x="369094" y="118586"/>
                  </a:cubicBezTo>
                  <a:cubicBezTo>
                    <a:pt x="395764" y="118586"/>
                    <a:pt x="418624" y="99536"/>
                    <a:pt x="423386" y="74771"/>
                  </a:cubicBezTo>
                  <a:cubicBezTo>
                    <a:pt x="545306" y="99536"/>
                    <a:pt x="642461" y="198596"/>
                    <a:pt x="663416" y="320516"/>
                  </a:cubicBezTo>
                  <a:cubicBezTo>
                    <a:pt x="637699" y="325279"/>
                    <a:pt x="618649" y="348139"/>
                    <a:pt x="618649" y="375761"/>
                  </a:cubicBezTo>
                  <a:cubicBezTo>
                    <a:pt x="618649" y="401479"/>
                    <a:pt x="636746" y="424339"/>
                    <a:pt x="661511" y="430054"/>
                  </a:cubicBezTo>
                  <a:cubicBezTo>
                    <a:pt x="635794" y="546259"/>
                    <a:pt x="541496" y="638651"/>
                    <a:pt x="422434" y="661511"/>
                  </a:cubicBezTo>
                  <a:close/>
                </a:path>
              </a:pathLst>
            </a:custGeom>
            <a:solidFill>
              <a:schemeClr val="accent3"/>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rgbClr val="000000"/>
                </a:buClr>
                <a:buSzPts val="507"/>
                <a:buFont typeface="Arial"/>
                <a:buNone/>
              </a:pPr>
              <a:r>
                <a:t/>
              </a:r>
              <a:endParaRPr b="0" i="0" sz="507" u="none" cap="none" strike="noStrike">
                <a:solidFill>
                  <a:srgbClr val="293C46"/>
                </a:solidFill>
                <a:latin typeface="Roboto"/>
                <a:ea typeface="Roboto"/>
                <a:cs typeface="Roboto"/>
                <a:sym typeface="Roboto"/>
              </a:endParaRPr>
            </a:p>
          </p:txBody>
        </p:sp>
        <p:sp>
          <p:nvSpPr>
            <p:cNvPr id="1249" name="Google Shape;1249;p54"/>
            <p:cNvSpPr/>
            <p:nvPr/>
          </p:nvSpPr>
          <p:spPr>
            <a:xfrm>
              <a:off x="6045041" y="3207544"/>
              <a:ext cx="219075" cy="323850"/>
            </a:xfrm>
            <a:custGeom>
              <a:rect b="b" l="l" r="r" t="t"/>
              <a:pathLst>
                <a:path extrusionOk="0" h="323850" w="219075">
                  <a:moveTo>
                    <a:pt x="93821" y="220504"/>
                  </a:moveTo>
                  <a:cubicBezTo>
                    <a:pt x="93821" y="209074"/>
                    <a:pt x="89059" y="197644"/>
                    <a:pt x="81439" y="190024"/>
                  </a:cubicBezTo>
                  <a:lnTo>
                    <a:pt x="181451" y="16669"/>
                  </a:lnTo>
                  <a:lnTo>
                    <a:pt x="165259" y="7144"/>
                  </a:lnTo>
                  <a:lnTo>
                    <a:pt x="66199" y="179546"/>
                  </a:lnTo>
                  <a:cubicBezTo>
                    <a:pt x="61436" y="177641"/>
                    <a:pt x="56674" y="176689"/>
                    <a:pt x="50959" y="176689"/>
                  </a:cubicBezTo>
                  <a:cubicBezTo>
                    <a:pt x="27146" y="176689"/>
                    <a:pt x="7144" y="195739"/>
                    <a:pt x="7144" y="220504"/>
                  </a:cubicBezTo>
                  <a:cubicBezTo>
                    <a:pt x="7144" y="244316"/>
                    <a:pt x="26194" y="264319"/>
                    <a:pt x="50959" y="264319"/>
                  </a:cubicBezTo>
                  <a:cubicBezTo>
                    <a:pt x="62389" y="264319"/>
                    <a:pt x="73819" y="259556"/>
                    <a:pt x="81439" y="251936"/>
                  </a:cubicBezTo>
                  <a:lnTo>
                    <a:pt x="206216" y="323374"/>
                  </a:lnTo>
                  <a:lnTo>
                    <a:pt x="215741" y="307181"/>
                  </a:lnTo>
                  <a:lnTo>
                    <a:pt x="91916" y="235744"/>
                  </a:lnTo>
                  <a:cubicBezTo>
                    <a:pt x="92869" y="230981"/>
                    <a:pt x="93821" y="226219"/>
                    <a:pt x="93821" y="220504"/>
                  </a:cubicBezTo>
                  <a:close/>
                  <a:moveTo>
                    <a:pt x="50959" y="245269"/>
                  </a:moveTo>
                  <a:cubicBezTo>
                    <a:pt x="36671" y="245269"/>
                    <a:pt x="26194" y="233839"/>
                    <a:pt x="26194" y="220504"/>
                  </a:cubicBezTo>
                  <a:cubicBezTo>
                    <a:pt x="26194" y="207169"/>
                    <a:pt x="37624" y="195739"/>
                    <a:pt x="50959" y="195739"/>
                  </a:cubicBezTo>
                  <a:cubicBezTo>
                    <a:pt x="64294" y="195739"/>
                    <a:pt x="75724" y="207169"/>
                    <a:pt x="75724" y="220504"/>
                  </a:cubicBezTo>
                  <a:cubicBezTo>
                    <a:pt x="75724" y="233839"/>
                    <a:pt x="64294" y="245269"/>
                    <a:pt x="50959" y="245269"/>
                  </a:cubicBezTo>
                  <a:close/>
                </a:path>
              </a:pathLst>
            </a:custGeom>
            <a:solidFill>
              <a:schemeClr val="accent3"/>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rgbClr val="000000"/>
                </a:buClr>
                <a:buSzPts val="507"/>
                <a:buFont typeface="Arial"/>
                <a:buNone/>
              </a:pPr>
              <a:r>
                <a:t/>
              </a:r>
              <a:endParaRPr b="0" i="0" sz="507" u="none" cap="none" strike="noStrike">
                <a:solidFill>
                  <a:srgbClr val="293C46"/>
                </a:solidFill>
                <a:latin typeface="Roboto"/>
                <a:ea typeface="Roboto"/>
                <a:cs typeface="Roboto"/>
                <a:sym typeface="Roboto"/>
              </a:endParaRPr>
            </a:p>
          </p:txBody>
        </p:sp>
      </p:grpSp>
      <p:sp>
        <p:nvSpPr>
          <p:cNvPr id="1250" name="Google Shape;1250;p54"/>
          <p:cNvSpPr txBox="1"/>
          <p:nvPr/>
        </p:nvSpPr>
        <p:spPr>
          <a:xfrm>
            <a:off x="2083578" y="2968401"/>
            <a:ext cx="6130977"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sng" cap="none" strike="noStrike">
                <a:solidFill>
                  <a:schemeClr val="accent3"/>
                </a:solidFill>
                <a:latin typeface="Calibri"/>
                <a:ea typeface="Calibri"/>
                <a:cs typeface="Calibri"/>
                <a:sym typeface="Calibri"/>
              </a:rPr>
              <a:t>Monitorization</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Getting the behaviour of the model according with defined business and statistical metrics with a certain periodicity</a:t>
            </a:r>
            <a:endParaRPr b="0" i="0" sz="1400" u="none" cap="none" strike="noStrike">
              <a:solidFill>
                <a:srgbClr val="000000"/>
              </a:solidFill>
              <a:latin typeface="Arial"/>
              <a:ea typeface="Arial"/>
              <a:cs typeface="Arial"/>
              <a:sym typeface="Arial"/>
            </a:endParaRPr>
          </a:p>
        </p:txBody>
      </p:sp>
      <p:grpSp>
        <p:nvGrpSpPr>
          <p:cNvPr id="1251" name="Google Shape;1251;p54"/>
          <p:cNvGrpSpPr/>
          <p:nvPr/>
        </p:nvGrpSpPr>
        <p:grpSpPr>
          <a:xfrm>
            <a:off x="1002195" y="3954738"/>
            <a:ext cx="623596" cy="580373"/>
            <a:chOff x="1020763" y="2417763"/>
            <a:chExt cx="557213" cy="549275"/>
          </a:xfrm>
        </p:grpSpPr>
        <p:sp>
          <p:nvSpPr>
            <p:cNvPr id="1252" name="Google Shape;1252;p54"/>
            <p:cNvSpPr/>
            <p:nvPr/>
          </p:nvSpPr>
          <p:spPr>
            <a:xfrm>
              <a:off x="1020763" y="2417763"/>
              <a:ext cx="557213" cy="549275"/>
            </a:xfrm>
            <a:custGeom>
              <a:rect b="b" l="l" r="r" t="t"/>
              <a:pathLst>
                <a:path extrusionOk="0" h="289" w="295">
                  <a:moveTo>
                    <a:pt x="288" y="179"/>
                  </a:moveTo>
                  <a:cubicBezTo>
                    <a:pt x="262" y="163"/>
                    <a:pt x="262" y="163"/>
                    <a:pt x="262" y="163"/>
                  </a:cubicBezTo>
                  <a:cubicBezTo>
                    <a:pt x="264" y="150"/>
                    <a:pt x="264" y="138"/>
                    <a:pt x="261" y="125"/>
                  </a:cubicBezTo>
                  <a:cubicBezTo>
                    <a:pt x="288" y="110"/>
                    <a:pt x="288" y="110"/>
                    <a:pt x="288" y="110"/>
                  </a:cubicBezTo>
                  <a:cubicBezTo>
                    <a:pt x="295" y="106"/>
                    <a:pt x="295" y="106"/>
                    <a:pt x="295" y="106"/>
                  </a:cubicBezTo>
                  <a:cubicBezTo>
                    <a:pt x="291" y="99"/>
                    <a:pt x="291" y="99"/>
                    <a:pt x="291" y="99"/>
                  </a:cubicBezTo>
                  <a:cubicBezTo>
                    <a:pt x="259" y="45"/>
                    <a:pt x="259" y="45"/>
                    <a:pt x="259" y="45"/>
                  </a:cubicBezTo>
                  <a:cubicBezTo>
                    <a:pt x="255" y="38"/>
                    <a:pt x="255" y="38"/>
                    <a:pt x="255" y="38"/>
                  </a:cubicBezTo>
                  <a:cubicBezTo>
                    <a:pt x="249" y="42"/>
                    <a:pt x="249" y="42"/>
                    <a:pt x="249" y="42"/>
                  </a:cubicBezTo>
                  <a:cubicBezTo>
                    <a:pt x="221" y="57"/>
                    <a:pt x="221" y="57"/>
                    <a:pt x="221" y="57"/>
                  </a:cubicBezTo>
                  <a:cubicBezTo>
                    <a:pt x="212" y="49"/>
                    <a:pt x="203" y="42"/>
                    <a:pt x="187" y="38"/>
                  </a:cubicBezTo>
                  <a:cubicBezTo>
                    <a:pt x="187" y="7"/>
                    <a:pt x="187" y="7"/>
                    <a:pt x="187" y="7"/>
                  </a:cubicBezTo>
                  <a:cubicBezTo>
                    <a:pt x="187" y="0"/>
                    <a:pt x="187" y="0"/>
                    <a:pt x="187" y="0"/>
                  </a:cubicBezTo>
                  <a:cubicBezTo>
                    <a:pt x="179" y="0"/>
                    <a:pt x="179" y="0"/>
                    <a:pt x="179" y="0"/>
                  </a:cubicBezTo>
                  <a:cubicBezTo>
                    <a:pt x="116" y="0"/>
                    <a:pt x="116" y="0"/>
                    <a:pt x="116" y="0"/>
                  </a:cubicBezTo>
                  <a:cubicBezTo>
                    <a:pt x="108" y="0"/>
                    <a:pt x="108" y="0"/>
                    <a:pt x="108" y="0"/>
                  </a:cubicBezTo>
                  <a:cubicBezTo>
                    <a:pt x="108" y="7"/>
                    <a:pt x="108" y="7"/>
                    <a:pt x="108" y="7"/>
                  </a:cubicBezTo>
                  <a:cubicBezTo>
                    <a:pt x="108" y="38"/>
                    <a:pt x="108" y="38"/>
                    <a:pt x="108" y="38"/>
                  </a:cubicBezTo>
                  <a:cubicBezTo>
                    <a:pt x="92" y="42"/>
                    <a:pt x="83" y="49"/>
                    <a:pt x="74" y="57"/>
                  </a:cubicBezTo>
                  <a:cubicBezTo>
                    <a:pt x="47" y="42"/>
                    <a:pt x="47" y="42"/>
                    <a:pt x="47" y="42"/>
                  </a:cubicBezTo>
                  <a:cubicBezTo>
                    <a:pt x="40" y="38"/>
                    <a:pt x="40" y="38"/>
                    <a:pt x="40" y="38"/>
                  </a:cubicBezTo>
                  <a:cubicBezTo>
                    <a:pt x="37" y="45"/>
                    <a:pt x="37" y="45"/>
                    <a:pt x="37" y="45"/>
                  </a:cubicBezTo>
                  <a:cubicBezTo>
                    <a:pt x="5" y="99"/>
                    <a:pt x="5" y="99"/>
                    <a:pt x="5" y="99"/>
                  </a:cubicBezTo>
                  <a:cubicBezTo>
                    <a:pt x="1" y="106"/>
                    <a:pt x="1" y="106"/>
                    <a:pt x="1" y="106"/>
                  </a:cubicBezTo>
                  <a:cubicBezTo>
                    <a:pt x="7" y="110"/>
                    <a:pt x="7" y="110"/>
                    <a:pt x="7" y="110"/>
                  </a:cubicBezTo>
                  <a:cubicBezTo>
                    <a:pt x="34" y="125"/>
                    <a:pt x="34" y="125"/>
                    <a:pt x="34" y="125"/>
                  </a:cubicBezTo>
                  <a:cubicBezTo>
                    <a:pt x="32" y="138"/>
                    <a:pt x="32" y="150"/>
                    <a:pt x="34" y="163"/>
                  </a:cubicBezTo>
                  <a:cubicBezTo>
                    <a:pt x="7" y="179"/>
                    <a:pt x="7" y="179"/>
                    <a:pt x="7" y="179"/>
                  </a:cubicBezTo>
                  <a:cubicBezTo>
                    <a:pt x="0" y="182"/>
                    <a:pt x="0" y="182"/>
                    <a:pt x="0" y="182"/>
                  </a:cubicBezTo>
                  <a:cubicBezTo>
                    <a:pt x="4" y="189"/>
                    <a:pt x="4" y="189"/>
                    <a:pt x="4" y="189"/>
                  </a:cubicBezTo>
                  <a:cubicBezTo>
                    <a:pt x="36" y="244"/>
                    <a:pt x="36" y="244"/>
                    <a:pt x="36" y="244"/>
                  </a:cubicBezTo>
                  <a:cubicBezTo>
                    <a:pt x="40" y="250"/>
                    <a:pt x="40" y="250"/>
                    <a:pt x="40" y="250"/>
                  </a:cubicBezTo>
                  <a:cubicBezTo>
                    <a:pt x="46" y="247"/>
                    <a:pt x="46" y="247"/>
                    <a:pt x="46" y="247"/>
                  </a:cubicBezTo>
                  <a:cubicBezTo>
                    <a:pt x="74" y="231"/>
                    <a:pt x="74" y="231"/>
                    <a:pt x="74" y="231"/>
                  </a:cubicBezTo>
                  <a:cubicBezTo>
                    <a:pt x="83" y="239"/>
                    <a:pt x="92" y="246"/>
                    <a:pt x="108" y="251"/>
                  </a:cubicBezTo>
                  <a:cubicBezTo>
                    <a:pt x="108" y="281"/>
                    <a:pt x="108" y="281"/>
                    <a:pt x="108" y="281"/>
                  </a:cubicBezTo>
                  <a:cubicBezTo>
                    <a:pt x="108" y="289"/>
                    <a:pt x="108" y="289"/>
                    <a:pt x="108" y="289"/>
                  </a:cubicBezTo>
                  <a:cubicBezTo>
                    <a:pt x="116" y="289"/>
                    <a:pt x="116" y="289"/>
                    <a:pt x="116" y="289"/>
                  </a:cubicBezTo>
                  <a:cubicBezTo>
                    <a:pt x="179" y="289"/>
                    <a:pt x="179" y="289"/>
                    <a:pt x="179" y="289"/>
                  </a:cubicBezTo>
                  <a:cubicBezTo>
                    <a:pt x="187" y="289"/>
                    <a:pt x="187" y="289"/>
                    <a:pt x="187" y="289"/>
                  </a:cubicBezTo>
                  <a:cubicBezTo>
                    <a:pt x="187" y="281"/>
                    <a:pt x="187" y="281"/>
                    <a:pt x="187" y="281"/>
                  </a:cubicBezTo>
                  <a:cubicBezTo>
                    <a:pt x="187" y="251"/>
                    <a:pt x="187" y="251"/>
                    <a:pt x="187" y="251"/>
                  </a:cubicBezTo>
                  <a:cubicBezTo>
                    <a:pt x="203" y="246"/>
                    <a:pt x="212" y="239"/>
                    <a:pt x="221" y="231"/>
                  </a:cubicBezTo>
                  <a:cubicBezTo>
                    <a:pt x="249" y="247"/>
                    <a:pt x="249" y="247"/>
                    <a:pt x="249" y="247"/>
                  </a:cubicBezTo>
                  <a:cubicBezTo>
                    <a:pt x="256" y="250"/>
                    <a:pt x="256" y="250"/>
                    <a:pt x="256" y="250"/>
                  </a:cubicBezTo>
                  <a:cubicBezTo>
                    <a:pt x="260" y="244"/>
                    <a:pt x="260" y="244"/>
                    <a:pt x="260" y="244"/>
                  </a:cubicBezTo>
                  <a:cubicBezTo>
                    <a:pt x="291" y="189"/>
                    <a:pt x="291" y="189"/>
                    <a:pt x="291" y="189"/>
                  </a:cubicBezTo>
                  <a:cubicBezTo>
                    <a:pt x="295" y="182"/>
                    <a:pt x="295" y="182"/>
                    <a:pt x="295" y="182"/>
                  </a:cubicBezTo>
                  <a:lnTo>
                    <a:pt x="288" y="179"/>
                  </a:lnTo>
                  <a:close/>
                  <a:moveTo>
                    <a:pt x="253" y="240"/>
                  </a:moveTo>
                  <a:cubicBezTo>
                    <a:pt x="220" y="222"/>
                    <a:pt x="220" y="222"/>
                    <a:pt x="220" y="222"/>
                  </a:cubicBezTo>
                  <a:cubicBezTo>
                    <a:pt x="209" y="232"/>
                    <a:pt x="200" y="240"/>
                    <a:pt x="179" y="245"/>
                  </a:cubicBezTo>
                  <a:cubicBezTo>
                    <a:pt x="179" y="281"/>
                    <a:pt x="179" y="281"/>
                    <a:pt x="179" y="281"/>
                  </a:cubicBezTo>
                  <a:cubicBezTo>
                    <a:pt x="116" y="281"/>
                    <a:pt x="116" y="281"/>
                    <a:pt x="116" y="281"/>
                  </a:cubicBezTo>
                  <a:cubicBezTo>
                    <a:pt x="116" y="245"/>
                    <a:pt x="116" y="245"/>
                    <a:pt x="116" y="245"/>
                  </a:cubicBezTo>
                  <a:cubicBezTo>
                    <a:pt x="95" y="240"/>
                    <a:pt x="87" y="232"/>
                    <a:pt x="75" y="222"/>
                  </a:cubicBezTo>
                  <a:cubicBezTo>
                    <a:pt x="43" y="240"/>
                    <a:pt x="43" y="240"/>
                    <a:pt x="43" y="240"/>
                  </a:cubicBezTo>
                  <a:cubicBezTo>
                    <a:pt x="11" y="185"/>
                    <a:pt x="11" y="185"/>
                    <a:pt x="11" y="185"/>
                  </a:cubicBezTo>
                  <a:cubicBezTo>
                    <a:pt x="43" y="167"/>
                    <a:pt x="43" y="167"/>
                    <a:pt x="43" y="167"/>
                  </a:cubicBezTo>
                  <a:cubicBezTo>
                    <a:pt x="39" y="151"/>
                    <a:pt x="39" y="136"/>
                    <a:pt x="43" y="121"/>
                  </a:cubicBezTo>
                  <a:cubicBezTo>
                    <a:pt x="11" y="103"/>
                    <a:pt x="11" y="103"/>
                    <a:pt x="11" y="103"/>
                  </a:cubicBezTo>
                  <a:cubicBezTo>
                    <a:pt x="43" y="48"/>
                    <a:pt x="43" y="48"/>
                    <a:pt x="43" y="48"/>
                  </a:cubicBezTo>
                  <a:cubicBezTo>
                    <a:pt x="75" y="67"/>
                    <a:pt x="75" y="67"/>
                    <a:pt x="75" y="67"/>
                  </a:cubicBezTo>
                  <a:cubicBezTo>
                    <a:pt x="87" y="56"/>
                    <a:pt x="95" y="48"/>
                    <a:pt x="116" y="44"/>
                  </a:cubicBezTo>
                  <a:cubicBezTo>
                    <a:pt x="116" y="7"/>
                    <a:pt x="116" y="7"/>
                    <a:pt x="116" y="7"/>
                  </a:cubicBezTo>
                  <a:cubicBezTo>
                    <a:pt x="179" y="7"/>
                    <a:pt x="179" y="7"/>
                    <a:pt x="179" y="7"/>
                  </a:cubicBezTo>
                  <a:cubicBezTo>
                    <a:pt x="179" y="44"/>
                    <a:pt x="179" y="44"/>
                    <a:pt x="179" y="44"/>
                  </a:cubicBezTo>
                  <a:cubicBezTo>
                    <a:pt x="200" y="48"/>
                    <a:pt x="209" y="56"/>
                    <a:pt x="220" y="67"/>
                  </a:cubicBezTo>
                  <a:cubicBezTo>
                    <a:pt x="252" y="48"/>
                    <a:pt x="252" y="48"/>
                    <a:pt x="252" y="48"/>
                  </a:cubicBezTo>
                  <a:cubicBezTo>
                    <a:pt x="284" y="103"/>
                    <a:pt x="284" y="103"/>
                    <a:pt x="284" y="103"/>
                  </a:cubicBezTo>
                  <a:cubicBezTo>
                    <a:pt x="253" y="121"/>
                    <a:pt x="253" y="121"/>
                    <a:pt x="253" y="121"/>
                  </a:cubicBezTo>
                  <a:cubicBezTo>
                    <a:pt x="256" y="136"/>
                    <a:pt x="256" y="151"/>
                    <a:pt x="253" y="167"/>
                  </a:cubicBezTo>
                  <a:cubicBezTo>
                    <a:pt x="285" y="185"/>
                    <a:pt x="285" y="185"/>
                    <a:pt x="285" y="185"/>
                  </a:cubicBezTo>
                  <a:lnTo>
                    <a:pt x="253" y="240"/>
                  </a:lnTo>
                  <a:close/>
                </a:path>
              </a:pathLst>
            </a:custGeom>
            <a:solidFill>
              <a:schemeClr val="accent3"/>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rgbClr val="000000"/>
                </a:buClr>
                <a:buSzPts val="507"/>
                <a:buFont typeface="Arial"/>
                <a:buNone/>
              </a:pPr>
              <a:r>
                <a:t/>
              </a:r>
              <a:endParaRPr b="0" i="0" sz="507" u="none" cap="none" strike="noStrike">
                <a:solidFill>
                  <a:schemeClr val="dk1"/>
                </a:solidFill>
                <a:latin typeface="Roboto"/>
                <a:ea typeface="Roboto"/>
                <a:cs typeface="Roboto"/>
                <a:sym typeface="Roboto"/>
              </a:endParaRPr>
            </a:p>
          </p:txBody>
        </p:sp>
        <p:sp>
          <p:nvSpPr>
            <p:cNvPr id="1253" name="Google Shape;1253;p54"/>
            <p:cNvSpPr/>
            <p:nvPr/>
          </p:nvSpPr>
          <p:spPr>
            <a:xfrm>
              <a:off x="1209676" y="2600326"/>
              <a:ext cx="180975" cy="182563"/>
            </a:xfrm>
            <a:custGeom>
              <a:rect b="b" l="l" r="r" t="t"/>
              <a:pathLst>
                <a:path extrusionOk="0" h="96" w="96">
                  <a:moveTo>
                    <a:pt x="48" y="0"/>
                  </a:moveTo>
                  <a:cubicBezTo>
                    <a:pt x="21" y="0"/>
                    <a:pt x="0" y="22"/>
                    <a:pt x="0" y="48"/>
                  </a:cubicBezTo>
                  <a:cubicBezTo>
                    <a:pt x="0" y="75"/>
                    <a:pt x="21" y="96"/>
                    <a:pt x="48" y="96"/>
                  </a:cubicBezTo>
                  <a:cubicBezTo>
                    <a:pt x="74" y="96"/>
                    <a:pt x="96" y="75"/>
                    <a:pt x="96" y="48"/>
                  </a:cubicBezTo>
                  <a:cubicBezTo>
                    <a:pt x="96" y="22"/>
                    <a:pt x="74" y="0"/>
                    <a:pt x="48" y="0"/>
                  </a:cubicBezTo>
                  <a:close/>
                  <a:moveTo>
                    <a:pt x="48" y="89"/>
                  </a:moveTo>
                  <a:cubicBezTo>
                    <a:pt x="25" y="89"/>
                    <a:pt x="7" y="70"/>
                    <a:pt x="7" y="48"/>
                  </a:cubicBezTo>
                  <a:cubicBezTo>
                    <a:pt x="7" y="26"/>
                    <a:pt x="25" y="8"/>
                    <a:pt x="48" y="8"/>
                  </a:cubicBezTo>
                  <a:cubicBezTo>
                    <a:pt x="70" y="8"/>
                    <a:pt x="88" y="26"/>
                    <a:pt x="88" y="48"/>
                  </a:cubicBezTo>
                  <a:cubicBezTo>
                    <a:pt x="88" y="70"/>
                    <a:pt x="70" y="89"/>
                    <a:pt x="48" y="89"/>
                  </a:cubicBezTo>
                  <a:close/>
                </a:path>
              </a:pathLst>
            </a:custGeom>
            <a:solidFill>
              <a:schemeClr val="accent3"/>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rgbClr val="000000"/>
                </a:buClr>
                <a:buSzPts val="507"/>
                <a:buFont typeface="Arial"/>
                <a:buNone/>
              </a:pPr>
              <a:r>
                <a:t/>
              </a:r>
              <a:endParaRPr b="0" i="0" sz="507" u="none" cap="none" strike="noStrike">
                <a:solidFill>
                  <a:schemeClr val="dk1"/>
                </a:solidFill>
                <a:latin typeface="Roboto"/>
                <a:ea typeface="Roboto"/>
                <a:cs typeface="Roboto"/>
                <a:sym typeface="Roboto"/>
              </a:endParaRPr>
            </a:p>
          </p:txBody>
        </p:sp>
        <p:sp>
          <p:nvSpPr>
            <p:cNvPr id="1254" name="Google Shape;1254;p54"/>
            <p:cNvSpPr/>
            <p:nvPr/>
          </p:nvSpPr>
          <p:spPr>
            <a:xfrm>
              <a:off x="1111251" y="2486026"/>
              <a:ext cx="377825" cy="409575"/>
            </a:xfrm>
            <a:custGeom>
              <a:rect b="b" l="l" r="r" t="t"/>
              <a:pathLst>
                <a:path extrusionOk="0" h="216" w="200">
                  <a:moveTo>
                    <a:pt x="185" y="131"/>
                  </a:moveTo>
                  <a:cubicBezTo>
                    <a:pt x="189" y="118"/>
                    <a:pt x="189" y="104"/>
                    <a:pt x="187" y="91"/>
                  </a:cubicBezTo>
                  <a:cubicBezTo>
                    <a:pt x="186" y="89"/>
                    <a:pt x="186" y="88"/>
                    <a:pt x="185" y="86"/>
                  </a:cubicBezTo>
                  <a:cubicBezTo>
                    <a:pt x="196" y="79"/>
                    <a:pt x="200" y="65"/>
                    <a:pt x="193" y="54"/>
                  </a:cubicBezTo>
                  <a:cubicBezTo>
                    <a:pt x="189" y="47"/>
                    <a:pt x="181" y="42"/>
                    <a:pt x="173" y="42"/>
                  </a:cubicBezTo>
                  <a:cubicBezTo>
                    <a:pt x="169" y="42"/>
                    <a:pt x="165" y="43"/>
                    <a:pt x="162" y="45"/>
                  </a:cubicBezTo>
                  <a:cubicBezTo>
                    <a:pt x="151" y="35"/>
                    <a:pt x="138" y="27"/>
                    <a:pt x="123" y="23"/>
                  </a:cubicBezTo>
                  <a:cubicBezTo>
                    <a:pt x="123" y="10"/>
                    <a:pt x="113" y="0"/>
                    <a:pt x="100" y="0"/>
                  </a:cubicBezTo>
                  <a:cubicBezTo>
                    <a:pt x="87" y="0"/>
                    <a:pt x="77" y="10"/>
                    <a:pt x="76" y="23"/>
                  </a:cubicBezTo>
                  <a:cubicBezTo>
                    <a:pt x="61" y="27"/>
                    <a:pt x="48" y="35"/>
                    <a:pt x="38" y="45"/>
                  </a:cubicBezTo>
                  <a:cubicBezTo>
                    <a:pt x="34" y="43"/>
                    <a:pt x="30" y="42"/>
                    <a:pt x="27" y="42"/>
                  </a:cubicBezTo>
                  <a:cubicBezTo>
                    <a:pt x="18" y="42"/>
                    <a:pt x="10" y="47"/>
                    <a:pt x="6" y="54"/>
                  </a:cubicBezTo>
                  <a:cubicBezTo>
                    <a:pt x="0" y="65"/>
                    <a:pt x="3" y="79"/>
                    <a:pt x="14" y="86"/>
                  </a:cubicBezTo>
                  <a:cubicBezTo>
                    <a:pt x="11" y="98"/>
                    <a:pt x="10" y="112"/>
                    <a:pt x="13" y="125"/>
                  </a:cubicBezTo>
                  <a:cubicBezTo>
                    <a:pt x="13" y="128"/>
                    <a:pt x="14" y="130"/>
                    <a:pt x="15" y="132"/>
                  </a:cubicBezTo>
                  <a:cubicBezTo>
                    <a:pt x="10" y="135"/>
                    <a:pt x="7" y="139"/>
                    <a:pt x="5" y="145"/>
                  </a:cubicBezTo>
                  <a:cubicBezTo>
                    <a:pt x="4" y="151"/>
                    <a:pt x="5" y="157"/>
                    <a:pt x="8" y="163"/>
                  </a:cubicBezTo>
                  <a:cubicBezTo>
                    <a:pt x="12" y="170"/>
                    <a:pt x="20" y="174"/>
                    <a:pt x="28" y="174"/>
                  </a:cubicBezTo>
                  <a:cubicBezTo>
                    <a:pt x="32" y="174"/>
                    <a:pt x="35" y="173"/>
                    <a:pt x="39" y="172"/>
                  </a:cubicBezTo>
                  <a:cubicBezTo>
                    <a:pt x="49" y="182"/>
                    <a:pt x="62" y="189"/>
                    <a:pt x="76" y="193"/>
                  </a:cubicBezTo>
                  <a:cubicBezTo>
                    <a:pt x="77" y="206"/>
                    <a:pt x="87" y="216"/>
                    <a:pt x="100" y="216"/>
                  </a:cubicBezTo>
                  <a:cubicBezTo>
                    <a:pt x="113" y="216"/>
                    <a:pt x="123" y="206"/>
                    <a:pt x="123" y="193"/>
                  </a:cubicBezTo>
                  <a:cubicBezTo>
                    <a:pt x="138" y="189"/>
                    <a:pt x="151" y="182"/>
                    <a:pt x="162" y="171"/>
                  </a:cubicBezTo>
                  <a:cubicBezTo>
                    <a:pt x="165" y="173"/>
                    <a:pt x="169" y="174"/>
                    <a:pt x="173" y="174"/>
                  </a:cubicBezTo>
                  <a:cubicBezTo>
                    <a:pt x="173" y="174"/>
                    <a:pt x="173" y="174"/>
                    <a:pt x="173" y="174"/>
                  </a:cubicBezTo>
                  <a:cubicBezTo>
                    <a:pt x="181" y="174"/>
                    <a:pt x="189" y="169"/>
                    <a:pt x="193" y="162"/>
                  </a:cubicBezTo>
                  <a:cubicBezTo>
                    <a:pt x="197" y="157"/>
                    <a:pt x="197" y="150"/>
                    <a:pt x="196" y="144"/>
                  </a:cubicBezTo>
                  <a:cubicBezTo>
                    <a:pt x="194" y="139"/>
                    <a:pt x="190" y="134"/>
                    <a:pt x="185" y="131"/>
                  </a:cubicBezTo>
                  <a:close/>
                  <a:moveTo>
                    <a:pt x="100" y="8"/>
                  </a:moveTo>
                  <a:cubicBezTo>
                    <a:pt x="108" y="8"/>
                    <a:pt x="116" y="15"/>
                    <a:pt x="116" y="24"/>
                  </a:cubicBezTo>
                  <a:cubicBezTo>
                    <a:pt x="116" y="32"/>
                    <a:pt x="108" y="39"/>
                    <a:pt x="100" y="39"/>
                  </a:cubicBezTo>
                  <a:cubicBezTo>
                    <a:pt x="91" y="39"/>
                    <a:pt x="84" y="32"/>
                    <a:pt x="84" y="24"/>
                  </a:cubicBezTo>
                  <a:cubicBezTo>
                    <a:pt x="84" y="15"/>
                    <a:pt x="91" y="8"/>
                    <a:pt x="100" y="8"/>
                  </a:cubicBezTo>
                  <a:close/>
                  <a:moveTo>
                    <a:pt x="43" y="155"/>
                  </a:moveTo>
                  <a:cubicBezTo>
                    <a:pt x="42" y="159"/>
                    <a:pt x="40" y="162"/>
                    <a:pt x="36" y="165"/>
                  </a:cubicBezTo>
                  <a:cubicBezTo>
                    <a:pt x="34" y="166"/>
                    <a:pt x="31" y="167"/>
                    <a:pt x="28" y="167"/>
                  </a:cubicBezTo>
                  <a:cubicBezTo>
                    <a:pt x="22" y="167"/>
                    <a:pt x="17" y="164"/>
                    <a:pt x="14" y="159"/>
                  </a:cubicBezTo>
                  <a:cubicBezTo>
                    <a:pt x="12" y="155"/>
                    <a:pt x="12" y="151"/>
                    <a:pt x="13" y="147"/>
                  </a:cubicBezTo>
                  <a:cubicBezTo>
                    <a:pt x="14" y="143"/>
                    <a:pt x="17" y="139"/>
                    <a:pt x="20" y="137"/>
                  </a:cubicBezTo>
                  <a:cubicBezTo>
                    <a:pt x="23" y="136"/>
                    <a:pt x="25" y="135"/>
                    <a:pt x="28" y="135"/>
                  </a:cubicBezTo>
                  <a:cubicBezTo>
                    <a:pt x="34" y="135"/>
                    <a:pt x="39" y="138"/>
                    <a:pt x="42" y="143"/>
                  </a:cubicBezTo>
                  <a:cubicBezTo>
                    <a:pt x="44" y="147"/>
                    <a:pt x="44" y="151"/>
                    <a:pt x="43" y="155"/>
                  </a:cubicBezTo>
                  <a:close/>
                  <a:moveTo>
                    <a:pt x="150" y="157"/>
                  </a:moveTo>
                  <a:cubicBezTo>
                    <a:pt x="151" y="160"/>
                    <a:pt x="153" y="163"/>
                    <a:pt x="156" y="166"/>
                  </a:cubicBezTo>
                  <a:cubicBezTo>
                    <a:pt x="146" y="175"/>
                    <a:pt x="135" y="182"/>
                    <a:pt x="122" y="186"/>
                  </a:cubicBezTo>
                  <a:cubicBezTo>
                    <a:pt x="119" y="176"/>
                    <a:pt x="110" y="169"/>
                    <a:pt x="100" y="169"/>
                  </a:cubicBezTo>
                  <a:cubicBezTo>
                    <a:pt x="89" y="169"/>
                    <a:pt x="80" y="176"/>
                    <a:pt x="77" y="186"/>
                  </a:cubicBezTo>
                  <a:cubicBezTo>
                    <a:pt x="65" y="182"/>
                    <a:pt x="54" y="176"/>
                    <a:pt x="45" y="167"/>
                  </a:cubicBezTo>
                  <a:cubicBezTo>
                    <a:pt x="48" y="164"/>
                    <a:pt x="50" y="161"/>
                    <a:pt x="51" y="157"/>
                  </a:cubicBezTo>
                  <a:cubicBezTo>
                    <a:pt x="52" y="151"/>
                    <a:pt x="52" y="145"/>
                    <a:pt x="48" y="139"/>
                  </a:cubicBezTo>
                  <a:cubicBezTo>
                    <a:pt x="44" y="132"/>
                    <a:pt x="36" y="127"/>
                    <a:pt x="28" y="127"/>
                  </a:cubicBezTo>
                  <a:cubicBezTo>
                    <a:pt x="26" y="127"/>
                    <a:pt x="24" y="128"/>
                    <a:pt x="22" y="128"/>
                  </a:cubicBezTo>
                  <a:cubicBezTo>
                    <a:pt x="21" y="127"/>
                    <a:pt x="21" y="125"/>
                    <a:pt x="21" y="124"/>
                  </a:cubicBezTo>
                  <a:cubicBezTo>
                    <a:pt x="18" y="112"/>
                    <a:pt x="19" y="100"/>
                    <a:pt x="22" y="89"/>
                  </a:cubicBezTo>
                  <a:cubicBezTo>
                    <a:pt x="23" y="89"/>
                    <a:pt x="25" y="89"/>
                    <a:pt x="26" y="89"/>
                  </a:cubicBezTo>
                  <a:cubicBezTo>
                    <a:pt x="26" y="89"/>
                    <a:pt x="26" y="89"/>
                    <a:pt x="26" y="89"/>
                  </a:cubicBezTo>
                  <a:cubicBezTo>
                    <a:pt x="35" y="89"/>
                    <a:pt x="43" y="85"/>
                    <a:pt x="47" y="78"/>
                  </a:cubicBezTo>
                  <a:cubicBezTo>
                    <a:pt x="50" y="72"/>
                    <a:pt x="51" y="66"/>
                    <a:pt x="49" y="60"/>
                  </a:cubicBezTo>
                  <a:cubicBezTo>
                    <a:pt x="48" y="56"/>
                    <a:pt x="46" y="53"/>
                    <a:pt x="44" y="50"/>
                  </a:cubicBezTo>
                  <a:cubicBezTo>
                    <a:pt x="53" y="41"/>
                    <a:pt x="64" y="35"/>
                    <a:pt x="77" y="31"/>
                  </a:cubicBezTo>
                  <a:cubicBezTo>
                    <a:pt x="80" y="40"/>
                    <a:pt x="89" y="47"/>
                    <a:pt x="100" y="47"/>
                  </a:cubicBezTo>
                  <a:cubicBezTo>
                    <a:pt x="110" y="47"/>
                    <a:pt x="119" y="40"/>
                    <a:pt x="122" y="31"/>
                  </a:cubicBezTo>
                  <a:cubicBezTo>
                    <a:pt x="135" y="34"/>
                    <a:pt x="146" y="41"/>
                    <a:pt x="156" y="50"/>
                  </a:cubicBezTo>
                  <a:cubicBezTo>
                    <a:pt x="153" y="53"/>
                    <a:pt x="151" y="56"/>
                    <a:pt x="150" y="60"/>
                  </a:cubicBezTo>
                  <a:cubicBezTo>
                    <a:pt x="149" y="66"/>
                    <a:pt x="150" y="72"/>
                    <a:pt x="153" y="78"/>
                  </a:cubicBezTo>
                  <a:cubicBezTo>
                    <a:pt x="157" y="85"/>
                    <a:pt x="165" y="89"/>
                    <a:pt x="173" y="89"/>
                  </a:cubicBezTo>
                  <a:cubicBezTo>
                    <a:pt x="175" y="89"/>
                    <a:pt x="176" y="89"/>
                    <a:pt x="178" y="89"/>
                  </a:cubicBezTo>
                  <a:cubicBezTo>
                    <a:pt x="178" y="90"/>
                    <a:pt x="179" y="91"/>
                    <a:pt x="179" y="92"/>
                  </a:cubicBezTo>
                  <a:cubicBezTo>
                    <a:pt x="181" y="104"/>
                    <a:pt x="181" y="116"/>
                    <a:pt x="178" y="128"/>
                  </a:cubicBezTo>
                  <a:cubicBezTo>
                    <a:pt x="176" y="127"/>
                    <a:pt x="175" y="127"/>
                    <a:pt x="173" y="127"/>
                  </a:cubicBezTo>
                  <a:cubicBezTo>
                    <a:pt x="165" y="127"/>
                    <a:pt x="157" y="131"/>
                    <a:pt x="153" y="139"/>
                  </a:cubicBezTo>
                  <a:cubicBezTo>
                    <a:pt x="150" y="144"/>
                    <a:pt x="149" y="150"/>
                    <a:pt x="150" y="157"/>
                  </a:cubicBezTo>
                  <a:close/>
                  <a:moveTo>
                    <a:pt x="187" y="158"/>
                  </a:moveTo>
                  <a:cubicBezTo>
                    <a:pt x="184" y="163"/>
                    <a:pt x="179" y="166"/>
                    <a:pt x="173" y="166"/>
                  </a:cubicBezTo>
                  <a:cubicBezTo>
                    <a:pt x="173" y="166"/>
                    <a:pt x="173" y="166"/>
                    <a:pt x="173" y="166"/>
                  </a:cubicBezTo>
                  <a:cubicBezTo>
                    <a:pt x="170" y="166"/>
                    <a:pt x="168" y="166"/>
                    <a:pt x="165" y="164"/>
                  </a:cubicBezTo>
                  <a:cubicBezTo>
                    <a:pt x="162" y="162"/>
                    <a:pt x="159" y="159"/>
                    <a:pt x="158" y="155"/>
                  </a:cubicBezTo>
                  <a:cubicBezTo>
                    <a:pt x="157" y="150"/>
                    <a:pt x="157" y="146"/>
                    <a:pt x="159" y="143"/>
                  </a:cubicBezTo>
                  <a:cubicBezTo>
                    <a:pt x="162" y="138"/>
                    <a:pt x="167" y="135"/>
                    <a:pt x="173" y="135"/>
                  </a:cubicBezTo>
                  <a:cubicBezTo>
                    <a:pt x="176" y="135"/>
                    <a:pt x="179" y="135"/>
                    <a:pt x="181" y="137"/>
                  </a:cubicBezTo>
                  <a:cubicBezTo>
                    <a:pt x="185" y="139"/>
                    <a:pt x="187" y="142"/>
                    <a:pt x="188" y="146"/>
                  </a:cubicBezTo>
                  <a:cubicBezTo>
                    <a:pt x="189" y="150"/>
                    <a:pt x="189" y="155"/>
                    <a:pt x="187" y="158"/>
                  </a:cubicBezTo>
                  <a:close/>
                </a:path>
              </a:pathLst>
            </a:custGeom>
            <a:solidFill>
              <a:schemeClr val="accent3"/>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rgbClr val="000000"/>
                </a:buClr>
                <a:buSzPts val="507"/>
                <a:buFont typeface="Arial"/>
                <a:buNone/>
              </a:pPr>
              <a:r>
                <a:t/>
              </a:r>
              <a:endParaRPr b="0" i="0" sz="507" u="none" cap="none" strike="noStrike">
                <a:solidFill>
                  <a:schemeClr val="dk1"/>
                </a:solidFill>
                <a:latin typeface="Roboto"/>
                <a:ea typeface="Roboto"/>
                <a:cs typeface="Roboto"/>
                <a:sym typeface="Roboto"/>
              </a:endParaRPr>
            </a:p>
          </p:txBody>
        </p:sp>
      </p:grpSp>
      <p:sp>
        <p:nvSpPr>
          <p:cNvPr id="1255" name="Google Shape;1255;p54"/>
          <p:cNvSpPr txBox="1"/>
          <p:nvPr/>
        </p:nvSpPr>
        <p:spPr>
          <a:xfrm>
            <a:off x="2083578" y="3813756"/>
            <a:ext cx="6130977"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sng" cap="none" strike="noStrike">
                <a:solidFill>
                  <a:schemeClr val="accent3"/>
                </a:solidFill>
                <a:latin typeface="Calibri"/>
                <a:ea typeface="Calibri"/>
                <a:cs typeface="Calibri"/>
                <a:sym typeface="Calibri"/>
              </a:rPr>
              <a:t>Automatization</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The automatic accomplishment of the previous requirements would lead to a robust mlops methodology but with capability of define different strategies for the different projects</a:t>
            </a:r>
            <a:endParaRPr b="0" i="0" sz="1400" u="none" cap="none" strike="noStrike">
              <a:solidFill>
                <a:srgbClr val="000000"/>
              </a:solidFill>
              <a:latin typeface="Arial"/>
              <a:ea typeface="Arial"/>
              <a:cs typeface="Arial"/>
              <a:sym typeface="Arial"/>
            </a:endParaRPr>
          </a:p>
        </p:txBody>
      </p:sp>
      <p:sp>
        <p:nvSpPr>
          <p:cNvPr id="1256" name="Google Shape;1256;p54"/>
          <p:cNvSpPr/>
          <p:nvPr/>
        </p:nvSpPr>
        <p:spPr>
          <a:xfrm>
            <a:off x="4883705" y="73739"/>
            <a:ext cx="4074398" cy="294471"/>
          </a:xfrm>
          <a:prstGeom prst="rect">
            <a:avLst/>
          </a:prstGeom>
          <a:solidFill>
            <a:schemeClr val="accent2"/>
          </a:solidFill>
          <a:ln cap="flat" cmpd="sng" w="25400">
            <a:solidFill>
              <a:srgbClr val="0076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Choice &amp; Government</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
          <p:cNvSpPr/>
          <p:nvPr/>
        </p:nvSpPr>
        <p:spPr>
          <a:xfrm>
            <a:off x="3685450" y="1340825"/>
            <a:ext cx="4696500" cy="2879400"/>
          </a:xfrm>
          <a:prstGeom prst="rect">
            <a:avLst/>
          </a:prstGeom>
          <a:solidFill>
            <a:schemeClr val="lt2"/>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Lato"/>
                <a:ea typeface="Lato"/>
                <a:cs typeface="Lato"/>
                <a:sym typeface="Lato"/>
              </a:rPr>
              <a:t>Workshop Leads</a:t>
            </a:r>
            <a:endParaRPr b="1">
              <a:solidFill>
                <a:schemeClr val="accent6"/>
              </a:solidFill>
              <a:latin typeface="Lato"/>
              <a:ea typeface="Lato"/>
              <a:cs typeface="Lato"/>
              <a:sym typeface="Lato"/>
            </a:endParaRPr>
          </a:p>
        </p:txBody>
      </p:sp>
      <p:sp>
        <p:nvSpPr>
          <p:cNvPr id="367" name="Google Shape;367;p5"/>
          <p:cNvSpPr txBox="1"/>
          <p:nvPr>
            <p:ph type="title"/>
          </p:nvPr>
        </p:nvSpPr>
        <p:spPr>
          <a:xfrm>
            <a:off x="411480" y="462517"/>
            <a:ext cx="8321100" cy="417600"/>
          </a:xfrm>
          <a:prstGeom prst="rect">
            <a:avLst/>
          </a:prstGeom>
          <a:noFill/>
          <a:ln>
            <a:noFill/>
          </a:ln>
        </p:spPr>
        <p:txBody>
          <a:bodyPr anchorCtr="0" anchor="b" bIns="45700" lIns="0" spcFirstLastPara="1" rIns="91425" wrap="square" tIns="45700">
            <a:noAutofit/>
          </a:bodyPr>
          <a:lstStyle/>
          <a:p>
            <a:pPr indent="0" lvl="0" marL="0" rtl="0" algn="l">
              <a:lnSpc>
                <a:spcPct val="80000"/>
              </a:lnSpc>
              <a:spcBef>
                <a:spcPts val="0"/>
              </a:spcBef>
              <a:spcAft>
                <a:spcPts val="0"/>
              </a:spcAft>
              <a:buSzPts val="3000"/>
              <a:buNone/>
            </a:pPr>
            <a:r>
              <a:rPr lang="en"/>
              <a:t>CLOUDERA TEAM</a:t>
            </a:r>
            <a:endParaRPr/>
          </a:p>
        </p:txBody>
      </p:sp>
      <p:sp>
        <p:nvSpPr>
          <p:cNvPr id="368" name="Google Shape;368;p5"/>
          <p:cNvSpPr txBox="1"/>
          <p:nvPr>
            <p:ph idx="1" type="body"/>
          </p:nvPr>
        </p:nvSpPr>
        <p:spPr>
          <a:xfrm>
            <a:off x="411480" y="880215"/>
            <a:ext cx="8321100" cy="308100"/>
          </a:xfrm>
          <a:prstGeom prst="rect">
            <a:avLst/>
          </a:prstGeom>
          <a:noFill/>
          <a:ln>
            <a:noFill/>
          </a:ln>
        </p:spPr>
        <p:txBody>
          <a:bodyPr anchorCtr="0" anchor="t" bIns="45700" lIns="0" spcFirstLastPara="1" rIns="91425" wrap="square" tIns="22850">
            <a:noAutofit/>
          </a:bodyPr>
          <a:lstStyle/>
          <a:p>
            <a:pPr indent="0" lvl="0" marL="0" rtl="0" algn="l">
              <a:lnSpc>
                <a:spcPct val="100000"/>
              </a:lnSpc>
              <a:spcBef>
                <a:spcPts val="450"/>
              </a:spcBef>
              <a:spcAft>
                <a:spcPts val="0"/>
              </a:spcAft>
              <a:buSzPts val="1760"/>
              <a:buNone/>
            </a:pPr>
            <a:r>
              <a:rPr lang="en" sz="1600">
                <a:solidFill>
                  <a:schemeClr val="accent2"/>
                </a:solidFill>
              </a:rPr>
              <a:t>Meet the Cloudera team</a:t>
            </a:r>
            <a:endParaRPr/>
          </a:p>
        </p:txBody>
      </p:sp>
      <p:sp>
        <p:nvSpPr>
          <p:cNvPr id="369" name="Google Shape;369;p5"/>
          <p:cNvSpPr txBox="1"/>
          <p:nvPr>
            <p:ph idx="2" type="body"/>
          </p:nvPr>
        </p:nvSpPr>
        <p:spPr>
          <a:xfrm>
            <a:off x="3909349" y="3327175"/>
            <a:ext cx="2716800" cy="71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440"/>
              <a:buNone/>
            </a:pPr>
            <a:r>
              <a:rPr b="1" lang="en" sz="1600">
                <a:solidFill>
                  <a:schemeClr val="accent6"/>
                </a:solidFill>
                <a:latin typeface="Lato"/>
                <a:ea typeface="Lato"/>
                <a:cs typeface="Lato"/>
                <a:sym typeface="Lato"/>
              </a:rPr>
              <a:t>Salvador Almazan</a:t>
            </a:r>
            <a:endParaRPr b="1" sz="1600">
              <a:solidFill>
                <a:schemeClr val="accent6"/>
              </a:solidFill>
              <a:latin typeface="Lato"/>
              <a:ea typeface="Lato"/>
              <a:cs typeface="Lato"/>
              <a:sym typeface="Lato"/>
            </a:endParaRPr>
          </a:p>
          <a:p>
            <a:pPr indent="0" lvl="0" marL="0" rtl="0" algn="l">
              <a:spcBef>
                <a:spcPts val="0"/>
              </a:spcBef>
              <a:spcAft>
                <a:spcPts val="0"/>
              </a:spcAft>
              <a:buSzPts val="1440"/>
              <a:buNone/>
            </a:pPr>
            <a:r>
              <a:rPr lang="en" sz="1200">
                <a:solidFill>
                  <a:srgbClr val="A5A5A5"/>
                </a:solidFill>
                <a:latin typeface="Lato"/>
                <a:ea typeface="Lato"/>
                <a:cs typeface="Lato"/>
                <a:sym typeface="Lato"/>
              </a:rPr>
              <a:t>Sr. Partner Solutions Engineer</a:t>
            </a:r>
            <a:endParaRPr sz="1200">
              <a:solidFill>
                <a:srgbClr val="A5A5A5"/>
              </a:solidFill>
              <a:latin typeface="Lato"/>
              <a:ea typeface="Lato"/>
              <a:cs typeface="Lato"/>
              <a:sym typeface="Lato"/>
            </a:endParaRPr>
          </a:p>
          <a:p>
            <a:pPr indent="0" lvl="0" marL="0" rtl="0" algn="l">
              <a:spcBef>
                <a:spcPts val="0"/>
              </a:spcBef>
              <a:spcAft>
                <a:spcPts val="0"/>
              </a:spcAft>
              <a:buSzPts val="1440"/>
              <a:buNone/>
            </a:pPr>
            <a:r>
              <a:rPr lang="en" sz="1200" u="sng">
                <a:solidFill>
                  <a:schemeClr val="hlink"/>
                </a:solidFill>
                <a:latin typeface="Lato"/>
                <a:ea typeface="Lato"/>
                <a:cs typeface="Lato"/>
                <a:sym typeface="Lato"/>
                <a:hlinkClick r:id="rId3"/>
              </a:rPr>
              <a:t>salmazan@cloudera.com</a:t>
            </a:r>
            <a:endParaRPr sz="1200">
              <a:solidFill>
                <a:srgbClr val="A5A5A5"/>
              </a:solidFill>
              <a:latin typeface="Lato"/>
              <a:ea typeface="Lato"/>
              <a:cs typeface="Lato"/>
              <a:sym typeface="Lato"/>
            </a:endParaRPr>
          </a:p>
          <a:p>
            <a:pPr indent="0" lvl="0" marL="0" rtl="0" algn="ctr">
              <a:lnSpc>
                <a:spcPct val="150000"/>
              </a:lnSpc>
              <a:spcBef>
                <a:spcPts val="0"/>
              </a:spcBef>
              <a:spcAft>
                <a:spcPts val="0"/>
              </a:spcAft>
              <a:buSzPts val="1440"/>
              <a:buNone/>
            </a:pPr>
            <a:r>
              <a:t/>
            </a:r>
            <a:endParaRPr b="1" sz="1400"/>
          </a:p>
        </p:txBody>
      </p:sp>
      <p:sp>
        <p:nvSpPr>
          <p:cNvPr id="370" name="Google Shape;370;p5"/>
          <p:cNvSpPr txBox="1"/>
          <p:nvPr/>
        </p:nvSpPr>
        <p:spPr>
          <a:xfrm>
            <a:off x="6334493" y="3327175"/>
            <a:ext cx="2716800" cy="71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440"/>
              <a:buFont typeface="Arial"/>
              <a:buNone/>
            </a:pPr>
            <a:r>
              <a:rPr b="1" lang="en" sz="1600">
                <a:solidFill>
                  <a:srgbClr val="A5A5A5"/>
                </a:solidFill>
                <a:latin typeface="Lato"/>
                <a:ea typeface="Lato"/>
                <a:cs typeface="Lato"/>
                <a:sym typeface="Lato"/>
              </a:rPr>
              <a:t>Anshul Gupta</a:t>
            </a:r>
            <a:endParaRPr b="1" sz="1600">
              <a:solidFill>
                <a:srgbClr val="A5A5A5"/>
              </a:solidFill>
              <a:latin typeface="Lato"/>
              <a:ea typeface="Lato"/>
              <a:cs typeface="Lato"/>
              <a:sym typeface="Lato"/>
            </a:endParaRPr>
          </a:p>
          <a:p>
            <a:pPr indent="0" lvl="0" marL="0" rtl="0" algn="l">
              <a:spcBef>
                <a:spcPts val="0"/>
              </a:spcBef>
              <a:spcAft>
                <a:spcPts val="0"/>
              </a:spcAft>
              <a:buClr>
                <a:srgbClr val="000000"/>
              </a:buClr>
              <a:buSzPts val="1440"/>
              <a:buFont typeface="Arial"/>
              <a:buNone/>
            </a:pPr>
            <a:r>
              <a:rPr lang="en" sz="1200">
                <a:solidFill>
                  <a:srgbClr val="A5A5A5"/>
                </a:solidFill>
                <a:latin typeface="Lato"/>
                <a:ea typeface="Lato"/>
                <a:cs typeface="Lato"/>
                <a:sym typeface="Lato"/>
              </a:rPr>
              <a:t>Partner Solutions Engineer</a:t>
            </a:r>
            <a:endParaRPr sz="1200">
              <a:solidFill>
                <a:srgbClr val="A5A5A5"/>
              </a:solidFill>
              <a:latin typeface="Lato"/>
              <a:ea typeface="Lato"/>
              <a:cs typeface="Lato"/>
              <a:sym typeface="Lato"/>
            </a:endParaRPr>
          </a:p>
          <a:p>
            <a:pPr indent="0" lvl="0" marL="0" rtl="0" algn="l">
              <a:spcBef>
                <a:spcPts val="0"/>
              </a:spcBef>
              <a:spcAft>
                <a:spcPts val="0"/>
              </a:spcAft>
              <a:buClr>
                <a:srgbClr val="000000"/>
              </a:buClr>
              <a:buSzPts val="1440"/>
              <a:buFont typeface="Arial"/>
              <a:buNone/>
            </a:pPr>
            <a:r>
              <a:rPr lang="en" sz="1200" u="sng">
                <a:solidFill>
                  <a:schemeClr val="hlink"/>
                </a:solidFill>
                <a:latin typeface="Lato"/>
                <a:ea typeface="Lato"/>
                <a:cs typeface="Lato"/>
                <a:sym typeface="Lato"/>
                <a:hlinkClick r:id="rId4"/>
              </a:rPr>
              <a:t>angupta@cloudera.com</a:t>
            </a:r>
            <a:endParaRPr sz="1200">
              <a:solidFill>
                <a:srgbClr val="A5A5A5"/>
              </a:solidFill>
              <a:latin typeface="Lato"/>
              <a:ea typeface="Lato"/>
              <a:cs typeface="Lato"/>
              <a:sym typeface="Lato"/>
            </a:endParaRPr>
          </a:p>
          <a:p>
            <a:pPr indent="0" lvl="0" marL="0" marR="0" rtl="0" algn="ctr">
              <a:lnSpc>
                <a:spcPct val="150000"/>
              </a:lnSpc>
              <a:spcBef>
                <a:spcPts val="0"/>
              </a:spcBef>
              <a:spcAft>
                <a:spcPts val="0"/>
              </a:spcAft>
              <a:buClr>
                <a:srgbClr val="BFBFBF"/>
              </a:buClr>
              <a:buSzPts val="1440"/>
              <a:buFont typeface="Arial"/>
              <a:buNone/>
            </a:pPr>
            <a:r>
              <a:t/>
            </a:r>
            <a:endParaRPr b="1">
              <a:solidFill>
                <a:srgbClr val="7F7F7F"/>
              </a:solidFill>
              <a:latin typeface="Roboto"/>
              <a:ea typeface="Roboto"/>
              <a:cs typeface="Roboto"/>
              <a:sym typeface="Roboto"/>
            </a:endParaRPr>
          </a:p>
        </p:txBody>
      </p:sp>
      <p:pic>
        <p:nvPicPr>
          <p:cNvPr id="371" name="Google Shape;371;p5"/>
          <p:cNvPicPr preferRelativeResize="0"/>
          <p:nvPr/>
        </p:nvPicPr>
        <p:blipFill rotWithShape="1">
          <a:blip r:embed="rId5">
            <a:alphaModFix/>
          </a:blip>
          <a:srcRect b="0" l="0" r="0" t="0"/>
          <a:stretch/>
        </p:blipFill>
        <p:spPr>
          <a:xfrm>
            <a:off x="4092150" y="1794256"/>
            <a:ext cx="1371600" cy="1371600"/>
          </a:xfrm>
          <a:prstGeom prst="ellipse">
            <a:avLst/>
          </a:prstGeom>
          <a:noFill/>
          <a:ln cap="flat" cmpd="sng" w="19050">
            <a:solidFill>
              <a:srgbClr val="00A3AF"/>
            </a:solidFill>
            <a:prstDash val="solid"/>
            <a:round/>
            <a:headEnd len="sm" w="sm" type="none"/>
            <a:tailEnd len="sm" w="sm" type="none"/>
          </a:ln>
        </p:spPr>
      </p:pic>
      <p:pic>
        <p:nvPicPr>
          <p:cNvPr id="372" name="Google Shape;372;p5"/>
          <p:cNvPicPr preferRelativeResize="0"/>
          <p:nvPr/>
        </p:nvPicPr>
        <p:blipFill rotWithShape="1">
          <a:blip r:embed="rId6">
            <a:alphaModFix/>
          </a:blip>
          <a:srcRect b="1238" l="0" r="0" t="1238"/>
          <a:stretch/>
        </p:blipFill>
        <p:spPr>
          <a:xfrm>
            <a:off x="6588200" y="1794256"/>
            <a:ext cx="1371600" cy="1371600"/>
          </a:xfrm>
          <a:prstGeom prst="ellipse">
            <a:avLst/>
          </a:prstGeom>
          <a:noFill/>
          <a:ln cap="flat" cmpd="sng" w="19050">
            <a:solidFill>
              <a:srgbClr val="FF8300"/>
            </a:solidFill>
            <a:prstDash val="solid"/>
            <a:round/>
            <a:headEnd len="sm" w="sm" type="none"/>
            <a:tailEnd len="sm" w="sm" type="none"/>
          </a:ln>
        </p:spPr>
      </p:pic>
      <p:sp>
        <p:nvSpPr>
          <p:cNvPr id="373" name="Google Shape;373;p5"/>
          <p:cNvSpPr txBox="1"/>
          <p:nvPr/>
        </p:nvSpPr>
        <p:spPr>
          <a:xfrm>
            <a:off x="908350" y="3327175"/>
            <a:ext cx="2300700" cy="831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600">
                <a:solidFill>
                  <a:schemeClr val="accent6"/>
                </a:solidFill>
                <a:latin typeface="Lato"/>
                <a:ea typeface="Lato"/>
                <a:cs typeface="Lato"/>
                <a:sym typeface="Lato"/>
              </a:rPr>
              <a:t>Ali Bajwa</a:t>
            </a:r>
            <a:endParaRPr/>
          </a:p>
          <a:p>
            <a:pPr indent="0" lvl="0" marL="0" marR="0" rtl="0" algn="l">
              <a:lnSpc>
                <a:spcPct val="100000"/>
              </a:lnSpc>
              <a:spcBef>
                <a:spcPts val="0"/>
              </a:spcBef>
              <a:spcAft>
                <a:spcPts val="0"/>
              </a:spcAft>
              <a:buNone/>
            </a:pPr>
            <a:r>
              <a:rPr lang="en" sz="1200">
                <a:solidFill>
                  <a:srgbClr val="A5A5A5"/>
                </a:solidFill>
                <a:latin typeface="Lato"/>
                <a:ea typeface="Lato"/>
                <a:cs typeface="Lato"/>
                <a:sym typeface="Lato"/>
              </a:rPr>
              <a:t>Sr. Director Partner Solution</a:t>
            </a:r>
            <a:r>
              <a:rPr lang="en">
                <a:solidFill>
                  <a:schemeClr val="accent6"/>
                </a:solidFill>
              </a:rPr>
              <a:t> </a:t>
            </a:r>
            <a:r>
              <a:rPr lang="en" sz="1200">
                <a:solidFill>
                  <a:srgbClr val="A5A5A5"/>
                </a:solidFill>
                <a:latin typeface="Lato"/>
                <a:ea typeface="Lato"/>
                <a:cs typeface="Lato"/>
                <a:sym typeface="Lato"/>
              </a:rPr>
              <a:t>Engineering</a:t>
            </a:r>
            <a:endParaRPr sz="1200">
              <a:solidFill>
                <a:srgbClr val="A5A5A5"/>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40"/>
              <a:buFont typeface="Arial"/>
              <a:buNone/>
            </a:pPr>
            <a:r>
              <a:rPr lang="en" sz="1200" u="sng">
                <a:solidFill>
                  <a:schemeClr val="hlink"/>
                </a:solidFill>
                <a:latin typeface="Lato"/>
                <a:ea typeface="Lato"/>
                <a:cs typeface="Lato"/>
                <a:sym typeface="Lato"/>
                <a:hlinkClick r:id="rId7"/>
              </a:rPr>
              <a:t>abajwa@cloudera.com</a:t>
            </a:r>
            <a:endParaRPr sz="1200">
              <a:solidFill>
                <a:srgbClr val="A5A5A5"/>
              </a:solidFill>
              <a:latin typeface="Lato"/>
              <a:ea typeface="Lato"/>
              <a:cs typeface="Lato"/>
              <a:sym typeface="Lato"/>
            </a:endParaRPr>
          </a:p>
        </p:txBody>
      </p:sp>
      <p:pic>
        <p:nvPicPr>
          <p:cNvPr id="374" name="Google Shape;374;p5"/>
          <p:cNvPicPr preferRelativeResize="0"/>
          <p:nvPr/>
        </p:nvPicPr>
        <p:blipFill rotWithShape="1">
          <a:blip r:embed="rId8">
            <a:alphaModFix/>
          </a:blip>
          <a:srcRect b="33311" l="0" r="0" t="0"/>
          <a:stretch/>
        </p:blipFill>
        <p:spPr>
          <a:xfrm>
            <a:off x="1068100" y="1794256"/>
            <a:ext cx="1371600" cy="1371600"/>
          </a:xfrm>
          <a:prstGeom prst="ellipse">
            <a:avLst/>
          </a:prstGeom>
          <a:noFill/>
          <a:ln cap="flat" cmpd="sng" w="19050">
            <a:solidFill>
              <a:srgbClr val="FF8300"/>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55"/>
          <p:cNvSpPr/>
          <p:nvPr/>
        </p:nvSpPr>
        <p:spPr>
          <a:xfrm>
            <a:off x="363400" y="1073100"/>
            <a:ext cx="3498900" cy="2791500"/>
          </a:xfrm>
          <a:prstGeom prst="roundRect">
            <a:avLst>
              <a:gd fmla="val 4646" name="adj"/>
            </a:avLst>
          </a:prstGeom>
          <a:solidFill>
            <a:schemeClr val="accent1"/>
          </a:solid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CML/CDSW</a:t>
            </a:r>
            <a:endParaRPr b="1" i="0" sz="1400" u="none" cap="none" strike="noStrike">
              <a:solidFill>
                <a:srgbClr val="FFFFFF"/>
              </a:solidFill>
              <a:latin typeface="Roboto"/>
              <a:ea typeface="Roboto"/>
              <a:cs typeface="Roboto"/>
              <a:sym typeface="Roboto"/>
            </a:endParaRPr>
          </a:p>
        </p:txBody>
      </p:sp>
      <p:sp>
        <p:nvSpPr>
          <p:cNvPr id="1262" name="Google Shape;1262;p55"/>
          <p:cNvSpPr/>
          <p:nvPr/>
        </p:nvSpPr>
        <p:spPr>
          <a:xfrm>
            <a:off x="2930525" y="1298925"/>
            <a:ext cx="757200" cy="8046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b"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accent2"/>
              </a:solidFill>
              <a:latin typeface="Roboto"/>
              <a:ea typeface="Roboto"/>
              <a:cs typeface="Roboto"/>
              <a:sym typeface="Roboto"/>
            </a:endParaRPr>
          </a:p>
        </p:txBody>
      </p:sp>
      <p:sp>
        <p:nvSpPr>
          <p:cNvPr id="1263" name="Google Shape;1263;p55"/>
          <p:cNvSpPr/>
          <p:nvPr/>
        </p:nvSpPr>
        <p:spPr>
          <a:xfrm>
            <a:off x="2986524" y="1398825"/>
            <a:ext cx="649200" cy="282300"/>
          </a:xfrm>
          <a:prstGeom prst="roundRect">
            <a:avLst>
              <a:gd fmla="val 16667" name="adj"/>
            </a:avLst>
          </a:prstGeom>
          <a:solidFill>
            <a:srgbClr val="CCCC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Model</a:t>
            </a:r>
            <a:endParaRPr b="0" i="0" sz="1000" u="none" cap="none" strike="noStrike">
              <a:solidFill>
                <a:srgbClr val="000000"/>
              </a:solidFill>
              <a:latin typeface="Roboto"/>
              <a:ea typeface="Roboto"/>
              <a:cs typeface="Roboto"/>
              <a:sym typeface="Roboto"/>
            </a:endParaRPr>
          </a:p>
        </p:txBody>
      </p:sp>
      <p:sp>
        <p:nvSpPr>
          <p:cNvPr id="1264" name="Google Shape;1264;p55"/>
          <p:cNvSpPr/>
          <p:nvPr/>
        </p:nvSpPr>
        <p:spPr>
          <a:xfrm>
            <a:off x="2986524" y="1728475"/>
            <a:ext cx="649200" cy="282300"/>
          </a:xfrm>
          <a:prstGeom prst="roundRect">
            <a:avLst>
              <a:gd fmla="val 16667" name="adj"/>
            </a:avLst>
          </a:prstGeom>
          <a:solidFill>
            <a:schemeClr val="accent4"/>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Replica</a:t>
            </a:r>
            <a:endParaRPr b="0" i="0" sz="900" u="none" cap="none" strike="noStrike">
              <a:solidFill>
                <a:srgbClr val="000000"/>
              </a:solidFill>
              <a:latin typeface="Roboto"/>
              <a:ea typeface="Roboto"/>
              <a:cs typeface="Roboto"/>
              <a:sym typeface="Roboto"/>
            </a:endParaRPr>
          </a:p>
        </p:txBody>
      </p:sp>
      <p:sp>
        <p:nvSpPr>
          <p:cNvPr id="1265" name="Google Shape;1265;p55"/>
          <p:cNvSpPr txBox="1"/>
          <p:nvPr/>
        </p:nvSpPr>
        <p:spPr>
          <a:xfrm>
            <a:off x="4937737" y="1033250"/>
            <a:ext cx="1327500" cy="417600"/>
          </a:xfrm>
          <a:prstGeom prst="rect">
            <a:avLst/>
          </a:prstGeom>
          <a:noFill/>
          <a:ln cap="flat" cmpd="sng" w="9525">
            <a:solidFill>
              <a:schemeClr val="dk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6"/>
                </a:solidFill>
                <a:latin typeface="Roboto Light"/>
                <a:ea typeface="Roboto Light"/>
                <a:cs typeface="Roboto Light"/>
                <a:sym typeface="Roboto Light"/>
              </a:rPr>
              <a:t>Model </a:t>
            </a:r>
            <a:r>
              <a:rPr b="1" i="0" lang="en" sz="1000" u="none" cap="none" strike="noStrike">
                <a:solidFill>
                  <a:schemeClr val="accent6"/>
                </a:solidFill>
                <a:latin typeface="Roboto"/>
                <a:ea typeface="Roboto"/>
                <a:cs typeface="Roboto"/>
                <a:sym typeface="Roboto"/>
              </a:rPr>
              <a:t>Request</a:t>
            </a:r>
            <a:endParaRPr b="1" i="0" sz="1000" u="none" cap="none" strike="noStrike">
              <a:solidFill>
                <a:schemeClr val="accent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6"/>
                </a:solidFill>
                <a:latin typeface="Roboto Light"/>
                <a:ea typeface="Roboto Light"/>
                <a:cs typeface="Roboto Light"/>
                <a:sym typeface="Roboto Light"/>
              </a:rPr>
              <a:t>{key, value}</a:t>
            </a:r>
            <a:endParaRPr b="0" i="0" sz="1000" u="none" cap="none" strike="noStrike">
              <a:solidFill>
                <a:schemeClr val="accent6"/>
              </a:solidFill>
              <a:latin typeface="Roboto Light"/>
              <a:ea typeface="Roboto Light"/>
              <a:cs typeface="Roboto Light"/>
              <a:sym typeface="Roboto Light"/>
            </a:endParaRPr>
          </a:p>
        </p:txBody>
      </p:sp>
      <p:sp>
        <p:nvSpPr>
          <p:cNvPr id="1266" name="Google Shape;1266;p55"/>
          <p:cNvSpPr/>
          <p:nvPr/>
        </p:nvSpPr>
        <p:spPr>
          <a:xfrm flipH="1">
            <a:off x="6927753" y="1057150"/>
            <a:ext cx="875100" cy="745200"/>
          </a:xfrm>
          <a:prstGeom prst="rect">
            <a:avLst/>
          </a:prstGeom>
          <a:solidFill>
            <a:schemeClr val="accent4"/>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Light"/>
                <a:ea typeface="Roboto Light"/>
                <a:cs typeface="Roboto Light"/>
                <a:sym typeface="Roboto Light"/>
              </a:rPr>
              <a:t>Business Systems</a:t>
            </a:r>
            <a:endParaRPr b="0" i="0" sz="1100" u="none" cap="none" strike="noStrike">
              <a:solidFill>
                <a:srgbClr val="434343"/>
              </a:solidFill>
              <a:latin typeface="Roboto Light"/>
              <a:ea typeface="Roboto Light"/>
              <a:cs typeface="Roboto Light"/>
              <a:sym typeface="Roboto Light"/>
            </a:endParaRPr>
          </a:p>
        </p:txBody>
      </p:sp>
      <p:cxnSp>
        <p:nvCxnSpPr>
          <p:cNvPr id="1267" name="Google Shape;1267;p55"/>
          <p:cNvCxnSpPr>
            <a:stCxn id="1266" idx="3"/>
            <a:endCxn id="1265" idx="3"/>
          </p:cNvCxnSpPr>
          <p:nvPr/>
        </p:nvCxnSpPr>
        <p:spPr>
          <a:xfrm rot="10800000">
            <a:off x="6265353" y="1241950"/>
            <a:ext cx="662400" cy="187800"/>
          </a:xfrm>
          <a:prstGeom prst="curvedConnector3">
            <a:avLst>
              <a:gd fmla="val 50009" name="adj1"/>
            </a:avLst>
          </a:prstGeom>
          <a:noFill/>
          <a:ln cap="flat" cmpd="sng" w="9525">
            <a:solidFill>
              <a:schemeClr val="dk2"/>
            </a:solidFill>
            <a:prstDash val="solid"/>
            <a:round/>
            <a:headEnd len="sm" w="sm" type="none"/>
            <a:tailEnd len="sm" w="sm" type="none"/>
          </a:ln>
        </p:spPr>
      </p:cxnSp>
      <p:cxnSp>
        <p:nvCxnSpPr>
          <p:cNvPr id="1268" name="Google Shape;1268;p55"/>
          <p:cNvCxnSpPr>
            <a:stCxn id="1265" idx="1"/>
            <a:endCxn id="1262" idx="3"/>
          </p:cNvCxnSpPr>
          <p:nvPr/>
        </p:nvCxnSpPr>
        <p:spPr>
          <a:xfrm flipH="1">
            <a:off x="3687637" y="1242050"/>
            <a:ext cx="1250100" cy="459300"/>
          </a:xfrm>
          <a:prstGeom prst="curvedConnector3">
            <a:avLst>
              <a:gd fmla="val 49996" name="adj1"/>
            </a:avLst>
          </a:prstGeom>
          <a:noFill/>
          <a:ln cap="flat" cmpd="sng" w="9525">
            <a:solidFill>
              <a:schemeClr val="dk2"/>
            </a:solidFill>
            <a:prstDash val="solid"/>
            <a:round/>
            <a:headEnd len="sm" w="sm" type="none"/>
            <a:tailEnd len="med" w="med" type="triangle"/>
          </a:ln>
        </p:spPr>
      </p:cxnSp>
      <p:cxnSp>
        <p:nvCxnSpPr>
          <p:cNvPr id="1269" name="Google Shape;1269;p55"/>
          <p:cNvCxnSpPr>
            <a:stCxn id="1270" idx="3"/>
            <a:endCxn id="1266" idx="3"/>
          </p:cNvCxnSpPr>
          <p:nvPr/>
        </p:nvCxnSpPr>
        <p:spPr>
          <a:xfrm flipH="1" rot="10800000">
            <a:off x="6307887" y="1429900"/>
            <a:ext cx="619800" cy="427500"/>
          </a:xfrm>
          <a:prstGeom prst="curvedConnector3">
            <a:avLst>
              <a:gd fmla="val 50005" name="adj1"/>
            </a:avLst>
          </a:prstGeom>
          <a:noFill/>
          <a:ln cap="flat" cmpd="sng" w="9525">
            <a:solidFill>
              <a:schemeClr val="dk2"/>
            </a:solidFill>
            <a:prstDash val="solid"/>
            <a:round/>
            <a:headEnd len="sm" w="sm" type="none"/>
            <a:tailEnd len="med" w="med" type="triangle"/>
          </a:ln>
        </p:spPr>
      </p:cxnSp>
      <p:sp>
        <p:nvSpPr>
          <p:cNvPr id="1271" name="Google Shape;1271;p55"/>
          <p:cNvSpPr/>
          <p:nvPr/>
        </p:nvSpPr>
        <p:spPr>
          <a:xfrm>
            <a:off x="532850" y="1606975"/>
            <a:ext cx="1104900" cy="1514100"/>
          </a:xfrm>
          <a:prstGeom prst="rect">
            <a:avLst/>
          </a:prstGeom>
          <a:solidFill>
            <a:schemeClr val="accent3"/>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Light"/>
                <a:ea typeface="Roboto Light"/>
                <a:cs typeface="Roboto Light"/>
                <a:sym typeface="Roboto Light"/>
              </a:rPr>
              <a:t>Model Metrics Store</a:t>
            </a:r>
            <a:endParaRPr b="0" i="0" sz="1100" u="none" cap="none" strike="noStrike">
              <a:solidFill>
                <a:srgbClr val="FFFFFF"/>
              </a:solidFill>
              <a:latin typeface="Roboto Light"/>
              <a:ea typeface="Roboto Light"/>
              <a:cs typeface="Roboto Light"/>
              <a:sym typeface="Roboto Light"/>
            </a:endParaRPr>
          </a:p>
        </p:txBody>
      </p:sp>
      <p:sp>
        <p:nvSpPr>
          <p:cNvPr id="1272" name="Google Shape;1272;p55"/>
          <p:cNvSpPr/>
          <p:nvPr/>
        </p:nvSpPr>
        <p:spPr>
          <a:xfrm>
            <a:off x="2640096" y="4145938"/>
            <a:ext cx="1222200" cy="417600"/>
          </a:xfrm>
          <a:prstGeom prst="roundRect">
            <a:avLst>
              <a:gd fmla="val 9822" name="adj"/>
            </a:avLst>
          </a:prstGeom>
          <a:solidFill>
            <a:schemeClr val="dk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Roboto"/>
                <a:ea typeface="Roboto"/>
                <a:cs typeface="Roboto"/>
                <a:sym typeface="Roboto"/>
              </a:rPr>
              <a:t>Other Models</a:t>
            </a:r>
            <a:endParaRPr b="1" i="0" sz="1200" u="none" cap="none" strike="noStrike">
              <a:solidFill>
                <a:srgbClr val="FFFFFF"/>
              </a:solidFill>
              <a:latin typeface="Roboto"/>
              <a:ea typeface="Roboto"/>
              <a:cs typeface="Roboto"/>
              <a:sym typeface="Roboto"/>
            </a:endParaRPr>
          </a:p>
        </p:txBody>
      </p:sp>
      <p:sp>
        <p:nvSpPr>
          <p:cNvPr id="1273" name="Google Shape;1273;p55"/>
          <p:cNvSpPr txBox="1"/>
          <p:nvPr/>
        </p:nvSpPr>
        <p:spPr>
          <a:xfrm>
            <a:off x="1588832" y="4204875"/>
            <a:ext cx="417600" cy="282300"/>
          </a:xfrm>
          <a:prstGeom prst="rect">
            <a:avLst/>
          </a:prstGeom>
          <a:noFill/>
          <a:ln cap="flat" cmpd="sng" w="9525">
            <a:solidFill>
              <a:schemeClr val="dk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accent6"/>
                </a:solidFill>
                <a:latin typeface="Roboto"/>
                <a:ea typeface="Roboto"/>
                <a:cs typeface="Roboto"/>
                <a:sym typeface="Roboto"/>
              </a:rPr>
              <a:t>SDK</a:t>
            </a:r>
            <a:endParaRPr b="1" i="0" sz="1100" u="none" cap="none" strike="noStrike">
              <a:solidFill>
                <a:srgbClr val="000000"/>
              </a:solidFill>
              <a:latin typeface="Arial"/>
              <a:ea typeface="Arial"/>
              <a:cs typeface="Arial"/>
              <a:sym typeface="Arial"/>
            </a:endParaRPr>
          </a:p>
        </p:txBody>
      </p:sp>
      <p:cxnSp>
        <p:nvCxnSpPr>
          <p:cNvPr id="1274" name="Google Shape;1274;p55"/>
          <p:cNvCxnSpPr>
            <a:stCxn id="1273" idx="3"/>
            <a:endCxn id="1272" idx="1"/>
          </p:cNvCxnSpPr>
          <p:nvPr/>
        </p:nvCxnSpPr>
        <p:spPr>
          <a:xfrm>
            <a:off x="2006432" y="4346025"/>
            <a:ext cx="633600" cy="8700"/>
          </a:xfrm>
          <a:prstGeom prst="curvedConnector3">
            <a:avLst>
              <a:gd fmla="val 50005" name="adj1"/>
            </a:avLst>
          </a:prstGeom>
          <a:noFill/>
          <a:ln cap="flat" cmpd="sng" w="9525">
            <a:solidFill>
              <a:schemeClr val="dk2"/>
            </a:solidFill>
            <a:prstDash val="solid"/>
            <a:round/>
            <a:headEnd len="sm" w="sm" type="none"/>
            <a:tailEnd len="med" w="med" type="triangle"/>
          </a:ln>
        </p:spPr>
      </p:cxnSp>
      <p:cxnSp>
        <p:nvCxnSpPr>
          <p:cNvPr id="1275" name="Google Shape;1275;p55"/>
          <p:cNvCxnSpPr>
            <a:stCxn id="1276" idx="1"/>
            <a:endCxn id="1271" idx="3"/>
          </p:cNvCxnSpPr>
          <p:nvPr/>
        </p:nvCxnSpPr>
        <p:spPr>
          <a:xfrm rot="10800000">
            <a:off x="1637825" y="2364125"/>
            <a:ext cx="1292700" cy="73800"/>
          </a:xfrm>
          <a:prstGeom prst="curvedConnector3">
            <a:avLst>
              <a:gd fmla="val 50003" name="adj1"/>
            </a:avLst>
          </a:prstGeom>
          <a:noFill/>
          <a:ln cap="flat" cmpd="sng" w="9525">
            <a:solidFill>
              <a:schemeClr val="dk2"/>
            </a:solidFill>
            <a:prstDash val="solid"/>
            <a:round/>
            <a:headEnd len="med" w="med" type="triangle"/>
            <a:tailEnd len="med" w="med" type="triangle"/>
          </a:ln>
        </p:spPr>
      </p:cxnSp>
      <p:pic>
        <p:nvPicPr>
          <p:cNvPr id="1277" name="Google Shape;1277;p55"/>
          <p:cNvPicPr preferRelativeResize="0"/>
          <p:nvPr/>
        </p:nvPicPr>
        <p:blipFill rotWithShape="1">
          <a:blip r:embed="rId3">
            <a:alphaModFix/>
          </a:blip>
          <a:srcRect b="0" l="129" r="139" t="0"/>
          <a:stretch/>
        </p:blipFill>
        <p:spPr>
          <a:xfrm>
            <a:off x="7884835" y="964587"/>
            <a:ext cx="914172" cy="930116"/>
          </a:xfrm>
          <a:prstGeom prst="rect">
            <a:avLst/>
          </a:prstGeom>
          <a:noFill/>
          <a:ln>
            <a:noFill/>
          </a:ln>
        </p:spPr>
      </p:pic>
      <p:cxnSp>
        <p:nvCxnSpPr>
          <p:cNvPr id="1278" name="Google Shape;1278;p55"/>
          <p:cNvCxnSpPr>
            <a:stCxn id="1262" idx="1"/>
            <a:endCxn id="1271" idx="0"/>
          </p:cNvCxnSpPr>
          <p:nvPr/>
        </p:nvCxnSpPr>
        <p:spPr>
          <a:xfrm rot="10800000">
            <a:off x="1085225" y="1607025"/>
            <a:ext cx="1845300" cy="94200"/>
          </a:xfrm>
          <a:prstGeom prst="curvedConnector4">
            <a:avLst>
              <a:gd fmla="val 35029" name="adj1"/>
              <a:gd fmla="val 352840" name="adj2"/>
            </a:avLst>
          </a:prstGeom>
          <a:noFill/>
          <a:ln cap="flat" cmpd="sng" w="9525">
            <a:solidFill>
              <a:schemeClr val="dk2"/>
            </a:solidFill>
            <a:prstDash val="solid"/>
            <a:round/>
            <a:headEnd len="sm" w="sm" type="none"/>
            <a:tailEnd len="med" w="med" type="triangle"/>
          </a:ln>
        </p:spPr>
      </p:cxnSp>
      <p:sp>
        <p:nvSpPr>
          <p:cNvPr id="1270" name="Google Shape;1270;p55"/>
          <p:cNvSpPr txBox="1"/>
          <p:nvPr/>
        </p:nvSpPr>
        <p:spPr>
          <a:xfrm>
            <a:off x="4980387" y="1648600"/>
            <a:ext cx="1327500" cy="417600"/>
          </a:xfrm>
          <a:prstGeom prst="rect">
            <a:avLst/>
          </a:prstGeom>
          <a:noFill/>
          <a:ln cap="flat" cmpd="sng" w="9525">
            <a:solidFill>
              <a:schemeClr val="dk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6"/>
                </a:solidFill>
                <a:latin typeface="Roboto Light"/>
                <a:ea typeface="Roboto Light"/>
                <a:cs typeface="Roboto Light"/>
                <a:sym typeface="Roboto Light"/>
              </a:rPr>
              <a:t>Model </a:t>
            </a:r>
            <a:r>
              <a:rPr b="1" i="0" lang="en" sz="1000" u="none" cap="none" strike="noStrike">
                <a:solidFill>
                  <a:schemeClr val="accent6"/>
                </a:solidFill>
                <a:latin typeface="Roboto"/>
                <a:ea typeface="Roboto"/>
                <a:cs typeface="Roboto"/>
                <a:sym typeface="Roboto"/>
              </a:rPr>
              <a:t>Response</a:t>
            </a:r>
            <a:endParaRPr b="1" i="0" sz="1000" u="none" cap="none" strike="noStrike">
              <a:solidFill>
                <a:schemeClr val="accent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6"/>
                </a:solidFill>
                <a:latin typeface="Roboto Light"/>
                <a:ea typeface="Roboto Light"/>
                <a:cs typeface="Roboto Light"/>
                <a:sym typeface="Roboto Light"/>
              </a:rPr>
              <a:t>{key, value}</a:t>
            </a:r>
            <a:endParaRPr b="0" i="0" sz="1000" u="none" cap="none" strike="noStrike">
              <a:solidFill>
                <a:schemeClr val="accent6"/>
              </a:solidFill>
              <a:latin typeface="Roboto Light"/>
              <a:ea typeface="Roboto Light"/>
              <a:cs typeface="Roboto Light"/>
              <a:sym typeface="Roboto Light"/>
            </a:endParaRPr>
          </a:p>
        </p:txBody>
      </p:sp>
      <p:pic>
        <p:nvPicPr>
          <p:cNvPr id="1279" name="Google Shape;1279;p55"/>
          <p:cNvPicPr preferRelativeResize="0"/>
          <p:nvPr/>
        </p:nvPicPr>
        <p:blipFill rotWithShape="1">
          <a:blip r:embed="rId4">
            <a:alphaModFix/>
          </a:blip>
          <a:srcRect b="159" l="0" r="0" t="159"/>
          <a:stretch/>
        </p:blipFill>
        <p:spPr>
          <a:xfrm>
            <a:off x="5623673" y="2299187"/>
            <a:ext cx="914171" cy="924599"/>
          </a:xfrm>
          <a:prstGeom prst="rect">
            <a:avLst/>
          </a:prstGeom>
          <a:noFill/>
          <a:ln>
            <a:noFill/>
          </a:ln>
        </p:spPr>
      </p:pic>
      <p:cxnSp>
        <p:nvCxnSpPr>
          <p:cNvPr id="1280" name="Google Shape;1280;p55"/>
          <p:cNvCxnSpPr>
            <a:stCxn id="1270" idx="1"/>
            <a:endCxn id="1262" idx="3"/>
          </p:cNvCxnSpPr>
          <p:nvPr/>
        </p:nvCxnSpPr>
        <p:spPr>
          <a:xfrm rot="10800000">
            <a:off x="3687687" y="1701100"/>
            <a:ext cx="1292700" cy="156300"/>
          </a:xfrm>
          <a:prstGeom prst="curvedConnector3">
            <a:avLst>
              <a:gd fmla="val 49999" name="adj1"/>
            </a:avLst>
          </a:prstGeom>
          <a:noFill/>
          <a:ln cap="flat" cmpd="sng" w="9525">
            <a:solidFill>
              <a:schemeClr val="dk2"/>
            </a:solidFill>
            <a:prstDash val="solid"/>
            <a:round/>
            <a:headEnd len="sm" w="sm" type="none"/>
            <a:tailEnd len="sm" w="sm" type="none"/>
          </a:ln>
        </p:spPr>
      </p:cxnSp>
      <p:sp>
        <p:nvSpPr>
          <p:cNvPr id="1281" name="Google Shape;1281;p55"/>
          <p:cNvSpPr txBox="1"/>
          <p:nvPr/>
        </p:nvSpPr>
        <p:spPr>
          <a:xfrm>
            <a:off x="1806546" y="1219163"/>
            <a:ext cx="981300" cy="331800"/>
          </a:xfrm>
          <a:prstGeom prst="rect">
            <a:avLst/>
          </a:prstGeom>
          <a:solidFill>
            <a:srgbClr val="FFFFFF">
              <a:alpha val="46666"/>
            </a:srgbClr>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dk2"/>
                </a:solidFill>
                <a:latin typeface="Roboto Mono"/>
                <a:ea typeface="Roboto Mono"/>
                <a:cs typeface="Roboto Mono"/>
                <a:sym typeface="Roboto Mono"/>
              </a:rPr>
              <a:t>track_metric</a:t>
            </a:r>
            <a:endParaRPr b="1" i="0" sz="800" u="none" cap="none" strike="noStrike">
              <a:solidFill>
                <a:schemeClr val="dk2"/>
              </a:solidFill>
              <a:latin typeface="Roboto Mono"/>
              <a:ea typeface="Roboto Mono"/>
              <a:cs typeface="Roboto Mono"/>
              <a:sym typeface="Roboto Mono"/>
            </a:endParaRPr>
          </a:p>
        </p:txBody>
      </p:sp>
      <p:sp>
        <p:nvSpPr>
          <p:cNvPr id="1282" name="Google Shape;1282;p55"/>
          <p:cNvSpPr/>
          <p:nvPr/>
        </p:nvSpPr>
        <p:spPr>
          <a:xfrm flipH="1">
            <a:off x="4648191" y="2363688"/>
            <a:ext cx="875100" cy="745200"/>
          </a:xfrm>
          <a:prstGeom prst="rect">
            <a:avLst/>
          </a:prstGeom>
          <a:solidFill>
            <a:schemeClr val="accent4"/>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Light"/>
                <a:ea typeface="Roboto Light"/>
                <a:cs typeface="Roboto Light"/>
                <a:sym typeface="Roboto Light"/>
              </a:rPr>
              <a:t>CML UI</a:t>
            </a:r>
            <a:endParaRPr b="0" i="0" sz="1100" u="none" cap="none" strike="noStrike">
              <a:solidFill>
                <a:srgbClr val="434343"/>
              </a:solidFill>
              <a:latin typeface="Roboto Light"/>
              <a:ea typeface="Roboto Light"/>
              <a:cs typeface="Roboto Light"/>
              <a:sym typeface="Roboto Light"/>
            </a:endParaRPr>
          </a:p>
        </p:txBody>
      </p:sp>
      <p:sp>
        <p:nvSpPr>
          <p:cNvPr id="1276" name="Google Shape;1276;p55"/>
          <p:cNvSpPr/>
          <p:nvPr/>
        </p:nvSpPr>
        <p:spPr>
          <a:xfrm>
            <a:off x="2930525" y="2199275"/>
            <a:ext cx="757200" cy="4773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b"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accent2"/>
              </a:solidFill>
              <a:latin typeface="Roboto"/>
              <a:ea typeface="Roboto"/>
              <a:cs typeface="Roboto"/>
              <a:sym typeface="Roboto"/>
            </a:endParaRPr>
          </a:p>
        </p:txBody>
      </p:sp>
      <p:sp>
        <p:nvSpPr>
          <p:cNvPr id="1283" name="Google Shape;1283;p55"/>
          <p:cNvSpPr/>
          <p:nvPr/>
        </p:nvSpPr>
        <p:spPr>
          <a:xfrm>
            <a:off x="2986424" y="2299175"/>
            <a:ext cx="649200" cy="282300"/>
          </a:xfrm>
          <a:prstGeom prst="roundRect">
            <a:avLst>
              <a:gd fmla="val 16667" name="adj"/>
            </a:avLst>
          </a:prstGeom>
          <a:solidFill>
            <a:srgbClr val="CCCC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Session</a:t>
            </a:r>
            <a:endParaRPr b="0" i="0" sz="1000" u="none" cap="none" strike="noStrike">
              <a:solidFill>
                <a:srgbClr val="000000"/>
              </a:solidFill>
              <a:latin typeface="Roboto"/>
              <a:ea typeface="Roboto"/>
              <a:cs typeface="Roboto"/>
              <a:sym typeface="Roboto"/>
            </a:endParaRPr>
          </a:p>
        </p:txBody>
      </p:sp>
      <p:sp>
        <p:nvSpPr>
          <p:cNvPr id="1284" name="Google Shape;1284;p55"/>
          <p:cNvSpPr txBox="1"/>
          <p:nvPr/>
        </p:nvSpPr>
        <p:spPr>
          <a:xfrm>
            <a:off x="1881865" y="2066156"/>
            <a:ext cx="960600" cy="313200"/>
          </a:xfrm>
          <a:prstGeom prst="rect">
            <a:avLst/>
          </a:prstGeom>
          <a:solidFill>
            <a:srgbClr val="FFFFFF">
              <a:alpha val="46666"/>
            </a:srgbClr>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dk2"/>
                </a:solidFill>
                <a:latin typeface="Roboto Mono"/>
                <a:ea typeface="Roboto Mono"/>
                <a:cs typeface="Roboto Mono"/>
                <a:sym typeface="Roboto Mono"/>
              </a:rPr>
              <a:t>read_metrics</a:t>
            </a:r>
            <a:endParaRPr b="1" i="0" sz="800" u="none" cap="none" strike="noStrike">
              <a:solidFill>
                <a:schemeClr val="dk2"/>
              </a:solidFill>
              <a:latin typeface="Roboto Mono"/>
              <a:ea typeface="Roboto Mono"/>
              <a:cs typeface="Roboto Mono"/>
              <a:sym typeface="Roboto Mono"/>
            </a:endParaRPr>
          </a:p>
        </p:txBody>
      </p:sp>
      <p:sp>
        <p:nvSpPr>
          <p:cNvPr id="1285" name="Google Shape;1285;p55"/>
          <p:cNvSpPr/>
          <p:nvPr/>
        </p:nvSpPr>
        <p:spPr>
          <a:xfrm>
            <a:off x="2930525" y="3229525"/>
            <a:ext cx="757200" cy="4773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b"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accent2"/>
              </a:solidFill>
              <a:latin typeface="Roboto"/>
              <a:ea typeface="Roboto"/>
              <a:cs typeface="Roboto"/>
              <a:sym typeface="Roboto"/>
            </a:endParaRPr>
          </a:p>
        </p:txBody>
      </p:sp>
      <p:sp>
        <p:nvSpPr>
          <p:cNvPr id="1286" name="Google Shape;1286;p55"/>
          <p:cNvSpPr/>
          <p:nvPr/>
        </p:nvSpPr>
        <p:spPr>
          <a:xfrm>
            <a:off x="2986424" y="3329425"/>
            <a:ext cx="649200" cy="282300"/>
          </a:xfrm>
          <a:prstGeom prst="roundRect">
            <a:avLst>
              <a:gd fmla="val 16667" name="adj"/>
            </a:avLst>
          </a:prstGeom>
          <a:solidFill>
            <a:srgbClr val="CCCC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Job</a:t>
            </a:r>
            <a:endParaRPr b="0" i="0" sz="1000" u="none" cap="none" strike="noStrike">
              <a:solidFill>
                <a:srgbClr val="000000"/>
              </a:solidFill>
              <a:latin typeface="Roboto"/>
              <a:ea typeface="Roboto"/>
              <a:cs typeface="Roboto"/>
              <a:sym typeface="Roboto"/>
            </a:endParaRPr>
          </a:p>
        </p:txBody>
      </p:sp>
      <p:pic>
        <p:nvPicPr>
          <p:cNvPr id="1287" name="Google Shape;1287;p55"/>
          <p:cNvPicPr preferRelativeResize="0"/>
          <p:nvPr/>
        </p:nvPicPr>
        <p:blipFill rotWithShape="1">
          <a:blip r:embed="rId5">
            <a:alphaModFix/>
          </a:blip>
          <a:srcRect b="0" l="1821" r="1819" t="0"/>
          <a:stretch/>
        </p:blipFill>
        <p:spPr>
          <a:xfrm>
            <a:off x="5617228" y="3463984"/>
            <a:ext cx="914399" cy="905774"/>
          </a:xfrm>
          <a:prstGeom prst="rect">
            <a:avLst/>
          </a:prstGeom>
          <a:noFill/>
          <a:ln>
            <a:noFill/>
          </a:ln>
        </p:spPr>
      </p:pic>
      <p:cxnSp>
        <p:nvCxnSpPr>
          <p:cNvPr id="1288" name="Google Shape;1288;p55"/>
          <p:cNvCxnSpPr>
            <a:stCxn id="1285" idx="1"/>
            <a:endCxn id="1271" idx="3"/>
          </p:cNvCxnSpPr>
          <p:nvPr/>
        </p:nvCxnSpPr>
        <p:spPr>
          <a:xfrm rot="10800000">
            <a:off x="1637825" y="2363875"/>
            <a:ext cx="1292700" cy="1104300"/>
          </a:xfrm>
          <a:prstGeom prst="curvedConnector3">
            <a:avLst>
              <a:gd fmla="val 50003" name="adj1"/>
            </a:avLst>
          </a:prstGeom>
          <a:noFill/>
          <a:ln cap="flat" cmpd="sng" w="9525">
            <a:solidFill>
              <a:schemeClr val="dk2"/>
            </a:solidFill>
            <a:prstDash val="solid"/>
            <a:round/>
            <a:headEnd len="sm" w="sm" type="none"/>
            <a:tailEnd len="med" w="med" type="triangle"/>
          </a:ln>
        </p:spPr>
      </p:cxnSp>
      <p:sp>
        <p:nvSpPr>
          <p:cNvPr id="1289" name="Google Shape;1289;p55"/>
          <p:cNvSpPr txBox="1"/>
          <p:nvPr/>
        </p:nvSpPr>
        <p:spPr>
          <a:xfrm>
            <a:off x="1721265" y="2744250"/>
            <a:ext cx="1616400" cy="417600"/>
          </a:xfrm>
          <a:prstGeom prst="rect">
            <a:avLst/>
          </a:prstGeom>
          <a:solidFill>
            <a:srgbClr val="FFFFFF">
              <a:alpha val="46666"/>
            </a:srgbClr>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dk2"/>
                </a:solidFill>
                <a:latin typeface="Roboto Mono"/>
                <a:ea typeface="Roboto Mono"/>
                <a:cs typeface="Roboto Mono"/>
                <a:sym typeface="Roboto Mono"/>
              </a:rPr>
              <a:t>track_delayed_metric</a:t>
            </a:r>
            <a:endParaRPr b="1" i="0" sz="800" u="none" cap="none" strike="noStrike">
              <a:solidFill>
                <a:schemeClr val="dk2"/>
              </a:solidFill>
              <a:latin typeface="Roboto Mono"/>
              <a:ea typeface="Roboto Mono"/>
              <a:cs typeface="Roboto Mono"/>
              <a:sym typeface="Roboto Mono"/>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chemeClr val="dk2"/>
              </a:solidFill>
              <a:latin typeface="Roboto Mono"/>
              <a:ea typeface="Roboto Mono"/>
              <a:cs typeface="Roboto Mono"/>
              <a:sym typeface="Roboto Mono"/>
            </a:endParaRPr>
          </a:p>
        </p:txBody>
      </p:sp>
      <p:cxnSp>
        <p:nvCxnSpPr>
          <p:cNvPr id="1290" name="Google Shape;1290;p55"/>
          <p:cNvCxnSpPr>
            <a:stCxn id="1273" idx="1"/>
            <a:endCxn id="1271" idx="2"/>
          </p:cNvCxnSpPr>
          <p:nvPr/>
        </p:nvCxnSpPr>
        <p:spPr>
          <a:xfrm rot="10800000">
            <a:off x="1085432" y="3121125"/>
            <a:ext cx="503400" cy="1224900"/>
          </a:xfrm>
          <a:prstGeom prst="curvedConnector2">
            <a:avLst/>
          </a:prstGeom>
          <a:noFill/>
          <a:ln cap="flat" cmpd="sng" w="9525">
            <a:solidFill>
              <a:schemeClr val="dk2"/>
            </a:solidFill>
            <a:prstDash val="solid"/>
            <a:round/>
            <a:headEnd len="sm" w="sm" type="none"/>
            <a:tailEnd len="med" w="med" type="triangle"/>
          </a:ln>
        </p:spPr>
      </p:cxnSp>
      <p:sp>
        <p:nvSpPr>
          <p:cNvPr id="1291" name="Google Shape;1291;p55"/>
          <p:cNvSpPr/>
          <p:nvPr/>
        </p:nvSpPr>
        <p:spPr>
          <a:xfrm flipH="1">
            <a:off x="4651152" y="3413376"/>
            <a:ext cx="875100" cy="282300"/>
          </a:xfrm>
          <a:prstGeom prst="rect">
            <a:avLst/>
          </a:prstGeom>
          <a:solidFill>
            <a:schemeClr val="accent4"/>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Light"/>
                <a:ea typeface="Roboto Light"/>
                <a:cs typeface="Roboto Light"/>
                <a:sym typeface="Roboto Light"/>
              </a:rPr>
              <a:t>CML UI</a:t>
            </a:r>
            <a:endParaRPr b="0" i="0" sz="1100" u="none" cap="none" strike="noStrike">
              <a:solidFill>
                <a:srgbClr val="434343"/>
              </a:solidFill>
              <a:latin typeface="Roboto Light"/>
              <a:ea typeface="Roboto Light"/>
              <a:cs typeface="Roboto Light"/>
              <a:sym typeface="Roboto Light"/>
            </a:endParaRPr>
          </a:p>
        </p:txBody>
      </p:sp>
      <p:sp>
        <p:nvSpPr>
          <p:cNvPr id="1292" name="Google Shape;1292;p55"/>
          <p:cNvSpPr/>
          <p:nvPr/>
        </p:nvSpPr>
        <p:spPr>
          <a:xfrm flipH="1">
            <a:off x="4651152" y="3800126"/>
            <a:ext cx="875100" cy="477300"/>
          </a:xfrm>
          <a:prstGeom prst="rect">
            <a:avLst/>
          </a:prstGeom>
          <a:solidFill>
            <a:schemeClr val="accent4"/>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Light"/>
                <a:ea typeface="Roboto Light"/>
                <a:cs typeface="Roboto Light"/>
                <a:sym typeface="Roboto Light"/>
              </a:rPr>
              <a:t>Operational Systems</a:t>
            </a:r>
            <a:endParaRPr b="0" i="0" sz="1100" u="none" cap="none" strike="noStrike">
              <a:solidFill>
                <a:srgbClr val="434343"/>
              </a:solidFill>
              <a:latin typeface="Roboto Light"/>
              <a:ea typeface="Roboto Light"/>
              <a:cs typeface="Roboto Light"/>
              <a:sym typeface="Roboto Light"/>
            </a:endParaRPr>
          </a:p>
        </p:txBody>
      </p:sp>
      <p:cxnSp>
        <p:nvCxnSpPr>
          <p:cNvPr id="1293" name="Google Shape;1293;p55"/>
          <p:cNvCxnSpPr>
            <a:stCxn id="1276" idx="3"/>
            <a:endCxn id="1282" idx="3"/>
          </p:cNvCxnSpPr>
          <p:nvPr/>
        </p:nvCxnSpPr>
        <p:spPr>
          <a:xfrm>
            <a:off x="3687725" y="2437925"/>
            <a:ext cx="960600" cy="298500"/>
          </a:xfrm>
          <a:prstGeom prst="curvedConnector3">
            <a:avLst>
              <a:gd fmla="val 49993" name="adj1"/>
            </a:avLst>
          </a:prstGeom>
          <a:noFill/>
          <a:ln cap="flat" cmpd="sng" w="9525">
            <a:solidFill>
              <a:schemeClr val="dk2"/>
            </a:solidFill>
            <a:prstDash val="solid"/>
            <a:round/>
            <a:headEnd len="med" w="med" type="triangle"/>
            <a:tailEnd len="med" w="med" type="triangle"/>
          </a:ln>
        </p:spPr>
      </p:cxnSp>
      <p:cxnSp>
        <p:nvCxnSpPr>
          <p:cNvPr id="1294" name="Google Shape;1294;p55"/>
          <p:cNvCxnSpPr>
            <a:stCxn id="1291" idx="3"/>
            <a:endCxn id="1285" idx="3"/>
          </p:cNvCxnSpPr>
          <p:nvPr/>
        </p:nvCxnSpPr>
        <p:spPr>
          <a:xfrm rot="10800000">
            <a:off x="3687852" y="3468126"/>
            <a:ext cx="963300" cy="86400"/>
          </a:xfrm>
          <a:prstGeom prst="curvedConnector3">
            <a:avLst>
              <a:gd fmla="val 50007" name="adj1"/>
            </a:avLst>
          </a:prstGeom>
          <a:noFill/>
          <a:ln cap="flat" cmpd="sng" w="9525">
            <a:solidFill>
              <a:schemeClr val="dk2"/>
            </a:solidFill>
            <a:prstDash val="solid"/>
            <a:round/>
            <a:headEnd len="med" w="med" type="triangle"/>
            <a:tailEnd len="med" w="med" type="triangle"/>
          </a:ln>
        </p:spPr>
      </p:cxnSp>
      <p:cxnSp>
        <p:nvCxnSpPr>
          <p:cNvPr id="1295" name="Google Shape;1295;p55"/>
          <p:cNvCxnSpPr>
            <a:stCxn id="1292" idx="3"/>
            <a:endCxn id="1285" idx="3"/>
          </p:cNvCxnSpPr>
          <p:nvPr/>
        </p:nvCxnSpPr>
        <p:spPr>
          <a:xfrm rot="10800000">
            <a:off x="3687852" y="3468176"/>
            <a:ext cx="963300" cy="570600"/>
          </a:xfrm>
          <a:prstGeom prst="curvedConnector3">
            <a:avLst>
              <a:gd fmla="val 50007" name="adj1"/>
            </a:avLst>
          </a:prstGeom>
          <a:noFill/>
          <a:ln cap="flat" cmpd="sng" w="9525">
            <a:solidFill>
              <a:schemeClr val="dk2"/>
            </a:solidFill>
            <a:prstDash val="solid"/>
            <a:round/>
            <a:headEnd len="sm" w="sm" type="none"/>
            <a:tailEnd len="med" w="med" type="triangle"/>
          </a:ln>
        </p:spPr>
      </p:cxnSp>
      <p:graphicFrame>
        <p:nvGraphicFramePr>
          <p:cNvPr id="1296" name="Google Shape;1296;p55"/>
          <p:cNvGraphicFramePr/>
          <p:nvPr/>
        </p:nvGraphicFramePr>
        <p:xfrm>
          <a:off x="6698325" y="2160838"/>
          <a:ext cx="3000000" cy="3000000"/>
        </p:xfrm>
        <a:graphic>
          <a:graphicData uri="http://schemas.openxmlformats.org/drawingml/2006/table">
            <a:tbl>
              <a:tblPr>
                <a:noFill/>
                <a:tableStyleId>{EFDBF622-43C6-447F-86BA-9CC07875BA73}</a:tableStyleId>
              </a:tblPr>
              <a:tblGrid>
                <a:gridCol w="482900"/>
                <a:gridCol w="507350"/>
                <a:gridCol w="398925"/>
                <a:gridCol w="474200"/>
                <a:gridCol w="474200"/>
              </a:tblGrid>
              <a:tr h="211275">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latin typeface="Roboto"/>
                          <a:ea typeface="Roboto"/>
                          <a:cs typeface="Roboto"/>
                          <a:sym typeface="Roboto"/>
                        </a:rPr>
                        <a:t>met_1</a:t>
                      </a:r>
                      <a:endParaRPr b="1"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latin typeface="Roboto"/>
                          <a:ea typeface="Roboto"/>
                          <a:cs typeface="Roboto"/>
                          <a:sym typeface="Roboto"/>
                        </a:rPr>
                        <a:t>met_2</a:t>
                      </a:r>
                      <a:endParaRPr b="1"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latin typeface="Roboto"/>
                          <a:ea typeface="Roboto"/>
                          <a:cs typeface="Roboto"/>
                          <a:sym typeface="Roboto"/>
                        </a:rPr>
                        <a:t>pred</a:t>
                      </a:r>
                      <a:endParaRPr b="1"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latin typeface="Roboto"/>
                          <a:ea typeface="Roboto"/>
                          <a:cs typeface="Roboto"/>
                          <a:sym typeface="Roboto"/>
                        </a:rPr>
                        <a:t>actual</a:t>
                      </a:r>
                      <a:endParaRPr b="1"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latin typeface="Roboto"/>
                          <a:ea typeface="Roboto"/>
                          <a:cs typeface="Roboto"/>
                          <a:sym typeface="Roboto"/>
                        </a:rPr>
                        <a:t>acc</a:t>
                      </a:r>
                      <a:endParaRPr b="1"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243875">
                <a:tc>
                  <a:txBody>
                    <a:bodyPr/>
                    <a:lstStyle/>
                    <a:p>
                      <a:pPr indent="0" lvl="0" marL="0" marR="0" rtl="0" algn="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321</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blue</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0</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0</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243875">
                <a:tc>
                  <a:txBody>
                    <a:bodyPr/>
                    <a:lstStyle/>
                    <a:p>
                      <a:pPr indent="0" lvl="0" marL="0" marR="0" rtl="0" algn="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4521</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orange</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1</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1</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243875">
                <a:tc>
                  <a:txBody>
                    <a:bodyPr/>
                    <a:lstStyle/>
                    <a:p>
                      <a:pPr indent="0" lvl="0" marL="0" marR="0" rtl="0" algn="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9472</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blue</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1</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1</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243875">
                <a:tc>
                  <a:txBody>
                    <a:bodyPr/>
                    <a:lstStyle/>
                    <a:p>
                      <a:pPr indent="0" lvl="0" marL="0" marR="0" rtl="0" algn="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56</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purple</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1</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0</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304775">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2"/>
                          </a:solidFill>
                          <a:latin typeface="Roboto"/>
                          <a:ea typeface="Roboto"/>
                          <a:cs typeface="Roboto"/>
                          <a:sym typeface="Roboto"/>
                        </a:rPr>
                        <a:t>.67</a:t>
                      </a:r>
                      <a:endParaRPr sz="800" u="none" cap="none" strike="noStrike">
                        <a:solidFill>
                          <a:schemeClr val="dk2"/>
                        </a:solidFill>
                        <a:latin typeface="Roboto"/>
                        <a:ea typeface="Roboto"/>
                        <a:cs typeface="Roboto"/>
                        <a:sym typeface="Roboto"/>
                      </a:endParaRPr>
                    </a:p>
                  </a:txBody>
                  <a:tcPr marT="91425" marB="91425" marR="91425" marL="91425">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bl>
          </a:graphicData>
        </a:graphic>
      </p:graphicFrame>
      <p:sp>
        <p:nvSpPr>
          <p:cNvPr id="1297" name="Google Shape;1297;p55"/>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ML OPS WORKFLOW</a:t>
            </a:r>
            <a:endParaRPr/>
          </a:p>
        </p:txBody>
      </p:sp>
      <p:cxnSp>
        <p:nvCxnSpPr>
          <p:cNvPr id="1298" name="Google Shape;1298;p55"/>
          <p:cNvCxnSpPr>
            <a:stCxn id="1285" idx="1"/>
            <a:endCxn id="1271" idx="2"/>
          </p:cNvCxnSpPr>
          <p:nvPr/>
        </p:nvCxnSpPr>
        <p:spPr>
          <a:xfrm rot="10800000">
            <a:off x="1085225" y="3121075"/>
            <a:ext cx="1845300" cy="347100"/>
          </a:xfrm>
          <a:prstGeom prst="curvedConnector2">
            <a:avLst/>
          </a:prstGeom>
          <a:noFill/>
          <a:ln cap="flat" cmpd="sng" w="9525">
            <a:solidFill>
              <a:schemeClr val="dk2"/>
            </a:solidFill>
            <a:prstDash val="solid"/>
            <a:round/>
            <a:headEnd len="med" w="med" type="triangle"/>
            <a:tailEnd len="med" w="med" type="triangle"/>
          </a:ln>
        </p:spPr>
      </p:cxnSp>
      <p:sp>
        <p:nvSpPr>
          <p:cNvPr id="1299" name="Google Shape;1299;p55"/>
          <p:cNvSpPr txBox="1"/>
          <p:nvPr/>
        </p:nvSpPr>
        <p:spPr>
          <a:xfrm>
            <a:off x="1588841" y="3354731"/>
            <a:ext cx="981300" cy="313200"/>
          </a:xfrm>
          <a:prstGeom prst="rect">
            <a:avLst/>
          </a:prstGeom>
          <a:solidFill>
            <a:srgbClr val="FFFFFF">
              <a:alpha val="46666"/>
            </a:srgbClr>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dk2"/>
                </a:solidFill>
                <a:latin typeface="Roboto Mono"/>
                <a:ea typeface="Roboto Mono"/>
                <a:cs typeface="Roboto Mono"/>
                <a:sym typeface="Roboto Mono"/>
              </a:rPr>
              <a:t>read_metrics</a:t>
            </a:r>
            <a:endParaRPr b="1" i="0" sz="800" u="none" cap="none" strike="noStrike">
              <a:solidFill>
                <a:schemeClr val="dk2"/>
              </a:solidFill>
              <a:latin typeface="Roboto Mono"/>
              <a:ea typeface="Roboto Mono"/>
              <a:cs typeface="Roboto Mono"/>
              <a:sym typeface="Roboto Mono"/>
            </a:endParaRPr>
          </a:p>
        </p:txBody>
      </p:sp>
      <p:sp>
        <p:nvSpPr>
          <p:cNvPr id="1300" name="Google Shape;1300;p55"/>
          <p:cNvSpPr/>
          <p:nvPr/>
        </p:nvSpPr>
        <p:spPr>
          <a:xfrm>
            <a:off x="8572125" y="2123075"/>
            <a:ext cx="571800" cy="1972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55"/>
          <p:cNvSpPr/>
          <p:nvPr/>
        </p:nvSpPr>
        <p:spPr>
          <a:xfrm>
            <a:off x="6669301" y="2129375"/>
            <a:ext cx="1458600" cy="1959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latin typeface="Arial"/>
              <a:ea typeface="Arial"/>
              <a:cs typeface="Arial"/>
              <a:sym typeface="Arial"/>
            </a:endParaRPr>
          </a:p>
        </p:txBody>
      </p:sp>
      <p:sp>
        <p:nvSpPr>
          <p:cNvPr id="1302" name="Google Shape;1302;p55"/>
          <p:cNvSpPr/>
          <p:nvPr/>
        </p:nvSpPr>
        <p:spPr>
          <a:xfrm>
            <a:off x="6622600" y="3699769"/>
            <a:ext cx="2464800" cy="64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55"/>
          <p:cNvSpPr txBox="1"/>
          <p:nvPr/>
        </p:nvSpPr>
        <p:spPr>
          <a:xfrm>
            <a:off x="1721265" y="2801400"/>
            <a:ext cx="1616400" cy="41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chemeClr val="dk2"/>
              </a:solidFill>
              <a:latin typeface="Roboto Mono"/>
              <a:ea typeface="Roboto Mono"/>
              <a:cs typeface="Roboto Mono"/>
              <a:sym typeface="Roboto Mono"/>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dk2"/>
                </a:solidFill>
                <a:latin typeface="Roboto Mono"/>
                <a:ea typeface="Roboto Mono"/>
                <a:cs typeface="Roboto Mono"/>
                <a:sym typeface="Roboto Mono"/>
              </a:rPr>
              <a:t>track_aggergate_metrics</a:t>
            </a:r>
            <a:endParaRPr b="1" i="0" sz="800" u="none" cap="none" strike="noStrike">
              <a:solidFill>
                <a:schemeClr val="dk2"/>
              </a:solidFill>
              <a:latin typeface="Roboto Mono"/>
              <a:ea typeface="Roboto Mono"/>
              <a:cs typeface="Roboto Mono"/>
              <a:sym typeface="Roboto Mono"/>
            </a:endParaRPr>
          </a:p>
        </p:txBody>
      </p:sp>
      <p:sp>
        <p:nvSpPr>
          <p:cNvPr id="1304" name="Google Shape;1304;p55"/>
          <p:cNvSpPr/>
          <p:nvPr/>
        </p:nvSpPr>
        <p:spPr>
          <a:xfrm>
            <a:off x="8094550" y="2123075"/>
            <a:ext cx="503400" cy="1972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55"/>
          <p:cNvSpPr/>
          <p:nvPr/>
        </p:nvSpPr>
        <p:spPr>
          <a:xfrm>
            <a:off x="2871575" y="3512750"/>
            <a:ext cx="875100" cy="282300"/>
          </a:xfrm>
          <a:prstGeom prst="roundRect">
            <a:avLst>
              <a:gd fmla="val 0" name="adj"/>
            </a:avLst>
          </a:prstGeom>
          <a:solidFill>
            <a:srgbClr val="CCCCCC"/>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Train Model</a:t>
            </a:r>
            <a:endParaRPr b="0" i="0" sz="1000" u="none" cap="none" strike="noStrike">
              <a:solidFill>
                <a:srgbClr val="000000"/>
              </a:solidFill>
              <a:latin typeface="Roboto"/>
              <a:ea typeface="Roboto"/>
              <a:cs typeface="Roboto"/>
              <a:sym typeface="Roboto"/>
            </a:endParaRPr>
          </a:p>
        </p:txBody>
      </p:sp>
      <p:sp>
        <p:nvSpPr>
          <p:cNvPr id="1306" name="Google Shape;1306;p55"/>
          <p:cNvSpPr/>
          <p:nvPr/>
        </p:nvSpPr>
        <p:spPr>
          <a:xfrm>
            <a:off x="4883705" y="73739"/>
            <a:ext cx="4074398" cy="294471"/>
          </a:xfrm>
          <a:prstGeom prst="rect">
            <a:avLst/>
          </a:prstGeom>
          <a:solidFill>
            <a:schemeClr val="accent2"/>
          </a:solidFill>
          <a:ln cap="flat" cmpd="sng" w="25400">
            <a:solidFill>
              <a:srgbClr val="0076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Choice &amp; Government</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57"/>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dk1"/>
              </a:buClr>
              <a:buSzPts val="2200"/>
              <a:buFont typeface="Lato"/>
              <a:buNone/>
            </a:pPr>
            <a:r>
              <a:rPr lang="en"/>
              <a:t>EMPOWER BUSINESS TEAMS TO TAKE ACTION WITH DATA </a:t>
            </a:r>
            <a:endParaRPr/>
          </a:p>
        </p:txBody>
      </p:sp>
      <p:sp>
        <p:nvSpPr>
          <p:cNvPr id="1312" name="Google Shape;1312;p57"/>
          <p:cNvSpPr txBox="1"/>
          <p:nvPr>
            <p:ph idx="1" type="body"/>
          </p:nvPr>
        </p:nvSpPr>
        <p:spPr>
          <a:xfrm>
            <a:off x="419100" y="914400"/>
            <a:ext cx="8305800" cy="308100"/>
          </a:xfrm>
          <a:prstGeom prst="rect">
            <a:avLst/>
          </a:prstGeom>
          <a:noFill/>
          <a:ln>
            <a:noFill/>
          </a:ln>
        </p:spPr>
        <p:txBody>
          <a:bodyPr anchorCtr="0" anchor="t" bIns="45700" lIns="0" spcFirstLastPara="1" rIns="0" wrap="square" tIns="27425">
            <a:noAutofit/>
          </a:bodyPr>
          <a:lstStyle/>
          <a:p>
            <a:pPr indent="0" lvl="0" marL="0" rtl="0" algn="l">
              <a:lnSpc>
                <a:spcPct val="100000"/>
              </a:lnSpc>
              <a:spcBef>
                <a:spcPts val="450"/>
              </a:spcBef>
              <a:spcAft>
                <a:spcPts val="0"/>
              </a:spcAft>
              <a:buSzPts val="1280"/>
              <a:buNone/>
            </a:pPr>
            <a:r>
              <a:rPr lang="en"/>
              <a:t>Seamlessly Collaborate Across The Lifecycle To Deliver Analytical Insights Fast</a:t>
            </a:r>
            <a:endParaRPr i="1"/>
          </a:p>
        </p:txBody>
      </p:sp>
      <p:sp>
        <p:nvSpPr>
          <p:cNvPr id="1313" name="Google Shape;1313;p57"/>
          <p:cNvSpPr/>
          <p:nvPr/>
        </p:nvSpPr>
        <p:spPr>
          <a:xfrm>
            <a:off x="2911856" y="1742721"/>
            <a:ext cx="2398200" cy="24159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14" name="Google Shape;1314;p57"/>
          <p:cNvSpPr/>
          <p:nvPr/>
        </p:nvSpPr>
        <p:spPr>
          <a:xfrm>
            <a:off x="4556334" y="1742721"/>
            <a:ext cx="2398200" cy="2415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57"/>
          <p:cNvSpPr txBox="1"/>
          <p:nvPr/>
        </p:nvSpPr>
        <p:spPr>
          <a:xfrm>
            <a:off x="3066718" y="4314216"/>
            <a:ext cx="3429000" cy="38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Create, publish and share interactive data visualizations</a:t>
            </a:r>
            <a:endParaRPr b="0" i="0" sz="1000" u="none" cap="none" strike="noStrike">
              <a:solidFill>
                <a:schemeClr val="dk1"/>
              </a:solidFill>
              <a:latin typeface="Roboto"/>
              <a:ea typeface="Roboto"/>
              <a:cs typeface="Roboto"/>
              <a:sym typeface="Roboto"/>
            </a:endParaRPr>
          </a:p>
        </p:txBody>
      </p:sp>
      <p:pic>
        <p:nvPicPr>
          <p:cNvPr id="1316" name="Google Shape;1316;p57"/>
          <p:cNvPicPr preferRelativeResize="0"/>
          <p:nvPr/>
        </p:nvPicPr>
        <p:blipFill rotWithShape="1">
          <a:blip r:embed="rId3">
            <a:alphaModFix/>
          </a:blip>
          <a:srcRect b="0" l="129" r="139" t="0"/>
          <a:stretch/>
        </p:blipFill>
        <p:spPr>
          <a:xfrm>
            <a:off x="5559225" y="2137178"/>
            <a:ext cx="419579" cy="426895"/>
          </a:xfrm>
          <a:prstGeom prst="rect">
            <a:avLst/>
          </a:prstGeom>
          <a:noFill/>
          <a:ln>
            <a:noFill/>
          </a:ln>
        </p:spPr>
      </p:pic>
      <p:pic>
        <p:nvPicPr>
          <p:cNvPr id="1317" name="Google Shape;1317;p57"/>
          <p:cNvPicPr preferRelativeResize="0"/>
          <p:nvPr/>
        </p:nvPicPr>
        <p:blipFill rotWithShape="1">
          <a:blip r:embed="rId3">
            <a:alphaModFix/>
          </a:blip>
          <a:srcRect b="0" l="129" r="139" t="0"/>
          <a:stretch/>
        </p:blipFill>
        <p:spPr>
          <a:xfrm>
            <a:off x="5732738" y="2310691"/>
            <a:ext cx="419579" cy="426895"/>
          </a:xfrm>
          <a:prstGeom prst="rect">
            <a:avLst/>
          </a:prstGeom>
          <a:noFill/>
          <a:ln>
            <a:noFill/>
          </a:ln>
        </p:spPr>
      </p:pic>
      <p:pic>
        <p:nvPicPr>
          <p:cNvPr id="1318" name="Google Shape;1318;p57"/>
          <p:cNvPicPr preferRelativeResize="0"/>
          <p:nvPr/>
        </p:nvPicPr>
        <p:blipFill rotWithShape="1">
          <a:blip r:embed="rId3">
            <a:alphaModFix/>
          </a:blip>
          <a:srcRect b="0" l="129" r="139" t="0"/>
          <a:stretch/>
        </p:blipFill>
        <p:spPr>
          <a:xfrm>
            <a:off x="5906251" y="2484204"/>
            <a:ext cx="419579" cy="426895"/>
          </a:xfrm>
          <a:prstGeom prst="rect">
            <a:avLst/>
          </a:prstGeom>
          <a:noFill/>
          <a:ln>
            <a:noFill/>
          </a:ln>
        </p:spPr>
      </p:pic>
      <p:pic>
        <p:nvPicPr>
          <p:cNvPr id="1319" name="Google Shape;1319;p57"/>
          <p:cNvPicPr preferRelativeResize="0"/>
          <p:nvPr/>
        </p:nvPicPr>
        <p:blipFill rotWithShape="1">
          <a:blip r:embed="rId3">
            <a:alphaModFix/>
          </a:blip>
          <a:srcRect b="0" l="129" r="139" t="0"/>
          <a:stretch/>
        </p:blipFill>
        <p:spPr>
          <a:xfrm>
            <a:off x="5559218" y="2983688"/>
            <a:ext cx="419579" cy="426895"/>
          </a:xfrm>
          <a:prstGeom prst="rect">
            <a:avLst/>
          </a:prstGeom>
          <a:noFill/>
          <a:ln>
            <a:noFill/>
          </a:ln>
        </p:spPr>
      </p:pic>
      <p:pic>
        <p:nvPicPr>
          <p:cNvPr id="1320" name="Google Shape;1320;p57"/>
          <p:cNvPicPr preferRelativeResize="0"/>
          <p:nvPr/>
        </p:nvPicPr>
        <p:blipFill rotWithShape="1">
          <a:blip r:embed="rId3">
            <a:alphaModFix/>
          </a:blip>
          <a:srcRect b="0" l="129" r="139" t="0"/>
          <a:stretch/>
        </p:blipFill>
        <p:spPr>
          <a:xfrm>
            <a:off x="5732731" y="3157201"/>
            <a:ext cx="419579" cy="426895"/>
          </a:xfrm>
          <a:prstGeom prst="rect">
            <a:avLst/>
          </a:prstGeom>
          <a:noFill/>
          <a:ln>
            <a:noFill/>
          </a:ln>
        </p:spPr>
      </p:pic>
      <p:pic>
        <p:nvPicPr>
          <p:cNvPr id="1321" name="Google Shape;1321;p57"/>
          <p:cNvPicPr preferRelativeResize="0"/>
          <p:nvPr/>
        </p:nvPicPr>
        <p:blipFill rotWithShape="1">
          <a:blip r:embed="rId4">
            <a:alphaModFix/>
          </a:blip>
          <a:srcRect b="-8495" l="0" r="0" t="-11349"/>
          <a:stretch/>
        </p:blipFill>
        <p:spPr>
          <a:xfrm>
            <a:off x="3651913" y="2621486"/>
            <a:ext cx="436976" cy="577623"/>
          </a:xfrm>
          <a:prstGeom prst="rect">
            <a:avLst/>
          </a:prstGeom>
          <a:noFill/>
          <a:ln>
            <a:noFill/>
          </a:ln>
        </p:spPr>
      </p:pic>
      <p:pic>
        <p:nvPicPr>
          <p:cNvPr id="1322" name="Google Shape;1322;p57"/>
          <p:cNvPicPr preferRelativeResize="0"/>
          <p:nvPr/>
        </p:nvPicPr>
        <p:blipFill rotWithShape="1">
          <a:blip r:embed="rId3">
            <a:alphaModFix/>
          </a:blip>
          <a:srcRect b="0" l="129" r="139" t="0"/>
          <a:stretch/>
        </p:blipFill>
        <p:spPr>
          <a:xfrm>
            <a:off x="5906244" y="3330714"/>
            <a:ext cx="419579" cy="426895"/>
          </a:xfrm>
          <a:prstGeom prst="rect">
            <a:avLst/>
          </a:prstGeom>
          <a:noFill/>
          <a:ln>
            <a:noFill/>
          </a:ln>
        </p:spPr>
      </p:pic>
      <p:pic>
        <p:nvPicPr>
          <p:cNvPr id="1323" name="Google Shape;1323;p57"/>
          <p:cNvPicPr preferRelativeResize="0"/>
          <p:nvPr/>
        </p:nvPicPr>
        <p:blipFill rotWithShape="1">
          <a:blip r:embed="rId4">
            <a:alphaModFix/>
          </a:blip>
          <a:srcRect b="-8495" l="0" r="0" t="-11349"/>
          <a:stretch/>
        </p:blipFill>
        <p:spPr>
          <a:xfrm>
            <a:off x="3905863" y="3250886"/>
            <a:ext cx="436976" cy="577623"/>
          </a:xfrm>
          <a:prstGeom prst="rect">
            <a:avLst/>
          </a:prstGeom>
          <a:noFill/>
          <a:ln>
            <a:noFill/>
          </a:ln>
        </p:spPr>
      </p:pic>
      <p:sp>
        <p:nvSpPr>
          <p:cNvPr id="1324" name="Google Shape;1324;p57"/>
          <p:cNvSpPr txBox="1"/>
          <p:nvPr/>
        </p:nvSpPr>
        <p:spPr>
          <a:xfrm>
            <a:off x="335700" y="2425099"/>
            <a:ext cx="1740300" cy="181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3"/>
                </a:solidFill>
                <a:latin typeface="Roboto"/>
                <a:ea typeface="Roboto"/>
                <a:cs typeface="Roboto"/>
                <a:sym typeface="Roboto"/>
              </a:rPr>
              <a:t>Communicate &amp; collaborate effectively across the data lifecycle</a:t>
            </a:r>
            <a:endParaRPr b="0" i="0" sz="1000" u="none" cap="none" strike="noStrike">
              <a:solidFill>
                <a:schemeClr val="accent3"/>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3"/>
                </a:solidFill>
                <a:latin typeface="Roboto"/>
                <a:ea typeface="Roboto"/>
                <a:cs typeface="Roboto"/>
                <a:sym typeface="Roboto"/>
              </a:rPr>
              <a:t>Prepare, store, manage &amp; deliver datasets to products &amp; services</a:t>
            </a:r>
            <a:endParaRPr b="0" i="0" sz="1000" u="none" cap="none" strike="noStrike">
              <a:solidFill>
                <a:schemeClr val="accent3"/>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2"/>
              </a:solidFill>
              <a:latin typeface="Roboto"/>
              <a:ea typeface="Roboto"/>
              <a:cs typeface="Roboto"/>
              <a:sym typeface="Roboto"/>
            </a:endParaRPr>
          </a:p>
        </p:txBody>
      </p:sp>
      <p:sp>
        <p:nvSpPr>
          <p:cNvPr id="1325" name="Google Shape;1325;p57"/>
          <p:cNvSpPr txBox="1"/>
          <p:nvPr/>
        </p:nvSpPr>
        <p:spPr>
          <a:xfrm>
            <a:off x="3079998" y="1410475"/>
            <a:ext cx="2021400" cy="38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3"/>
                </a:solidFill>
                <a:latin typeface="Roboto"/>
                <a:ea typeface="Roboto"/>
                <a:cs typeface="Roboto"/>
                <a:sym typeface="Roboto"/>
              </a:rPr>
              <a:t>DATA / BUSINESS ANALYSTS</a:t>
            </a:r>
            <a:endParaRPr b="0" i="0" sz="1000" u="none" cap="none" strike="noStrike">
              <a:solidFill>
                <a:schemeClr val="accent3"/>
              </a:solidFill>
              <a:latin typeface="Roboto"/>
              <a:ea typeface="Roboto"/>
              <a:cs typeface="Roboto"/>
              <a:sym typeface="Roboto"/>
            </a:endParaRPr>
          </a:p>
        </p:txBody>
      </p:sp>
      <p:sp>
        <p:nvSpPr>
          <p:cNvPr id="1326" name="Google Shape;1326;p57"/>
          <p:cNvSpPr txBox="1"/>
          <p:nvPr/>
        </p:nvSpPr>
        <p:spPr>
          <a:xfrm>
            <a:off x="6995547" y="2465163"/>
            <a:ext cx="1344600" cy="140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1"/>
                </a:solidFill>
                <a:latin typeface="Roboto"/>
                <a:ea typeface="Roboto"/>
                <a:cs typeface="Roboto"/>
                <a:sym typeface="Roboto"/>
              </a:rPr>
              <a:t>Ad-hoc visual exploration &amp; analysis</a:t>
            </a:r>
            <a:endParaRPr b="0" i="0" sz="1000" u="none" cap="none" strike="noStrike">
              <a:solidFill>
                <a:schemeClr val="accen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1"/>
                </a:solidFill>
                <a:latin typeface="Roboto"/>
                <a:ea typeface="Roboto"/>
                <a:cs typeface="Roboto"/>
                <a:sym typeface="Roboto"/>
              </a:rPr>
              <a:t>Make informed business decisions accurately</a:t>
            </a:r>
            <a:endParaRPr b="0" i="0" sz="1000" u="none" cap="none" strike="noStrike">
              <a:solidFill>
                <a:schemeClr val="accen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1"/>
                </a:solidFill>
                <a:latin typeface="Roboto"/>
                <a:ea typeface="Roboto"/>
                <a:cs typeface="Roboto"/>
                <a:sym typeface="Roboto"/>
              </a:rPr>
              <a:t> </a:t>
            </a:r>
            <a:endParaRPr b="0" i="0" sz="1000" u="none" cap="none" strike="noStrike">
              <a:solidFill>
                <a:schemeClr val="accen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accen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accent1"/>
                </a:solidFill>
                <a:latin typeface="Roboto"/>
                <a:ea typeface="Roboto"/>
                <a:cs typeface="Roboto"/>
                <a:sym typeface="Roboto"/>
              </a:rPr>
              <a:t> </a:t>
            </a:r>
            <a:endParaRPr b="0" i="0" sz="1200" u="none" cap="none" strike="noStrike">
              <a:solidFill>
                <a:schemeClr val="accent1"/>
              </a:solidFill>
              <a:latin typeface="Roboto"/>
              <a:ea typeface="Roboto"/>
              <a:cs typeface="Roboto"/>
              <a:sym typeface="Roboto"/>
            </a:endParaRPr>
          </a:p>
        </p:txBody>
      </p:sp>
      <p:sp>
        <p:nvSpPr>
          <p:cNvPr id="1327" name="Google Shape;1327;p57"/>
          <p:cNvSpPr/>
          <p:nvPr/>
        </p:nvSpPr>
        <p:spPr>
          <a:xfrm>
            <a:off x="2294056" y="1619090"/>
            <a:ext cx="1050600" cy="1058400"/>
          </a:xfrm>
          <a:prstGeom prst="ellipse">
            <a:avLst/>
          </a:prstGeom>
          <a:noFill/>
          <a:ln cap="flat" cmpd="sng" w="9525">
            <a:solidFill>
              <a:srgbClr val="249C9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28" name="Google Shape;1328;p57"/>
          <p:cNvSpPr/>
          <p:nvPr/>
        </p:nvSpPr>
        <p:spPr>
          <a:xfrm>
            <a:off x="2133900" y="2457267"/>
            <a:ext cx="1050600" cy="1058400"/>
          </a:xfrm>
          <a:prstGeom prst="ellipse">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29" name="Google Shape;1329;p57"/>
          <p:cNvSpPr/>
          <p:nvPr/>
        </p:nvSpPr>
        <p:spPr>
          <a:xfrm>
            <a:off x="2370142" y="3311711"/>
            <a:ext cx="1050600" cy="10584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1330" name="Google Shape;1330;p57"/>
          <p:cNvPicPr preferRelativeResize="0"/>
          <p:nvPr/>
        </p:nvPicPr>
        <p:blipFill rotWithShape="1">
          <a:blip r:embed="rId4">
            <a:alphaModFix/>
          </a:blip>
          <a:srcRect b="-8495" l="0" r="0" t="-11349"/>
          <a:stretch/>
        </p:blipFill>
        <p:spPr>
          <a:xfrm>
            <a:off x="3892463" y="1992074"/>
            <a:ext cx="436976" cy="577623"/>
          </a:xfrm>
          <a:prstGeom prst="rect">
            <a:avLst/>
          </a:prstGeom>
          <a:noFill/>
          <a:ln>
            <a:noFill/>
          </a:ln>
        </p:spPr>
      </p:pic>
      <p:pic>
        <p:nvPicPr>
          <p:cNvPr id="1331" name="Google Shape;1331;p57"/>
          <p:cNvPicPr preferRelativeResize="0"/>
          <p:nvPr/>
        </p:nvPicPr>
        <p:blipFill rotWithShape="1">
          <a:blip r:embed="rId5">
            <a:alphaModFix/>
          </a:blip>
          <a:srcRect b="159" l="0" r="0" t="159"/>
          <a:stretch/>
        </p:blipFill>
        <p:spPr>
          <a:xfrm>
            <a:off x="2676943" y="3619938"/>
            <a:ext cx="436984" cy="441958"/>
          </a:xfrm>
          <a:prstGeom prst="rect">
            <a:avLst/>
          </a:prstGeom>
          <a:noFill/>
          <a:ln>
            <a:noFill/>
          </a:ln>
        </p:spPr>
      </p:pic>
      <p:pic>
        <p:nvPicPr>
          <p:cNvPr id="1332" name="Google Shape;1332;p57"/>
          <p:cNvPicPr preferRelativeResize="0"/>
          <p:nvPr/>
        </p:nvPicPr>
        <p:blipFill rotWithShape="1">
          <a:blip r:embed="rId6">
            <a:alphaModFix/>
          </a:blip>
          <a:srcRect b="0" l="1465" r="1464" t="0"/>
          <a:stretch/>
        </p:blipFill>
        <p:spPr>
          <a:xfrm>
            <a:off x="2440711" y="2771501"/>
            <a:ext cx="436975" cy="429926"/>
          </a:xfrm>
          <a:prstGeom prst="rect">
            <a:avLst/>
          </a:prstGeom>
          <a:noFill/>
          <a:ln>
            <a:noFill/>
          </a:ln>
        </p:spPr>
      </p:pic>
      <p:pic>
        <p:nvPicPr>
          <p:cNvPr descr="https://lh5.googleusercontent.com/2521dEenDWFQgK7O1wTEknI04qhVpXUDzZdoPWF8stGNafMD0K-c2GnUMCZfoOQclJTMBHhLhgmf07l0TZzog5AUBgfgnzW7At0SbF7dYBF08zLBZ_W9NPqhYZm9ukN_DeHBM1Me4NE" id="1333" name="Google Shape;1333;p57"/>
          <p:cNvPicPr preferRelativeResize="0"/>
          <p:nvPr/>
        </p:nvPicPr>
        <p:blipFill rotWithShape="1">
          <a:blip r:embed="rId7">
            <a:alphaModFix/>
          </a:blip>
          <a:srcRect b="0" l="0" r="0" t="0"/>
          <a:stretch/>
        </p:blipFill>
        <p:spPr>
          <a:xfrm>
            <a:off x="2600869" y="1926569"/>
            <a:ext cx="436976" cy="443423"/>
          </a:xfrm>
          <a:prstGeom prst="rect">
            <a:avLst/>
          </a:prstGeom>
          <a:noFill/>
          <a:ln>
            <a:noFill/>
          </a:ln>
        </p:spPr>
      </p:pic>
      <p:sp>
        <p:nvSpPr>
          <p:cNvPr id="1334" name="Google Shape;1334;p57"/>
          <p:cNvSpPr/>
          <p:nvPr/>
        </p:nvSpPr>
        <p:spPr>
          <a:xfrm>
            <a:off x="2832975" y="4123610"/>
            <a:ext cx="3789000" cy="297000"/>
          </a:xfrm>
          <a:prstGeom prst="leftRightArrow">
            <a:avLst>
              <a:gd fmla="val 68662" name="adj1"/>
              <a:gd fmla="val 50000" name="adj2"/>
            </a:avLst>
          </a:prstGeom>
          <a:solidFill>
            <a:srgbClr val="172C34"/>
          </a:solidFill>
          <a:ln cap="flat" cmpd="sng" w="19050">
            <a:solidFill>
              <a:srgbClr val="FF83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pic>
        <p:nvPicPr>
          <p:cNvPr id="1335" name="Google Shape;1335;p57"/>
          <p:cNvPicPr preferRelativeResize="0"/>
          <p:nvPr/>
        </p:nvPicPr>
        <p:blipFill rotWithShape="1">
          <a:blip r:embed="rId8">
            <a:alphaModFix/>
          </a:blip>
          <a:srcRect b="40502" l="0" r="0" t="14634"/>
          <a:stretch/>
        </p:blipFill>
        <p:spPr>
          <a:xfrm>
            <a:off x="4338855" y="4187003"/>
            <a:ext cx="613399" cy="98839"/>
          </a:xfrm>
          <a:prstGeom prst="rect">
            <a:avLst/>
          </a:prstGeom>
          <a:noFill/>
          <a:ln>
            <a:noFill/>
          </a:ln>
        </p:spPr>
      </p:pic>
      <p:sp>
        <p:nvSpPr>
          <p:cNvPr id="1336" name="Google Shape;1336;p57"/>
          <p:cNvSpPr txBox="1"/>
          <p:nvPr/>
        </p:nvSpPr>
        <p:spPr>
          <a:xfrm>
            <a:off x="4338868" y="4244136"/>
            <a:ext cx="1037100" cy="12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Calibri"/>
                <a:ea typeface="Calibri"/>
                <a:cs typeface="Calibri"/>
                <a:sym typeface="Calibri"/>
              </a:rPr>
              <a:t>Data Visualization</a:t>
            </a:r>
            <a:endParaRPr b="0" i="0" sz="800" u="none" cap="none" strike="noStrike">
              <a:solidFill>
                <a:srgbClr val="FFFFFF"/>
              </a:solidFill>
              <a:latin typeface="Calibri"/>
              <a:ea typeface="Calibri"/>
              <a:cs typeface="Calibri"/>
              <a:sym typeface="Calibri"/>
            </a:endParaRPr>
          </a:p>
        </p:txBody>
      </p:sp>
      <p:sp>
        <p:nvSpPr>
          <p:cNvPr id="1337" name="Google Shape;1337;p57"/>
          <p:cNvSpPr txBox="1"/>
          <p:nvPr/>
        </p:nvSpPr>
        <p:spPr>
          <a:xfrm>
            <a:off x="4834475" y="1105675"/>
            <a:ext cx="2011200" cy="38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1"/>
                </a:solidFill>
                <a:latin typeface="Roboto"/>
                <a:ea typeface="Roboto"/>
                <a:cs typeface="Roboto"/>
                <a:sym typeface="Roboto"/>
              </a:rPr>
              <a:t>BUSINESS TEAMS &amp; </a:t>
            </a:r>
            <a:endParaRPr b="0" i="0" sz="1000" u="none" cap="none" strike="noStrike">
              <a:solidFill>
                <a:schemeClr val="accen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1"/>
                </a:solidFill>
                <a:latin typeface="Roboto"/>
                <a:ea typeface="Roboto"/>
                <a:cs typeface="Roboto"/>
                <a:sym typeface="Roboto"/>
              </a:rPr>
              <a:t>DECISION MAKERS</a:t>
            </a:r>
            <a:endParaRPr b="0" i="0" sz="1000" u="none" cap="none" strike="noStrike">
              <a:solidFill>
                <a:schemeClr val="accent1"/>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61"/>
          <p:cNvSpPr txBox="1"/>
          <p:nvPr/>
        </p:nvSpPr>
        <p:spPr>
          <a:xfrm>
            <a:off x="1587880" y="83429"/>
            <a:ext cx="6792034" cy="2985433"/>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E6E6E6"/>
              </a:buClr>
              <a:buSzPts val="9700"/>
              <a:buFont typeface="Arial"/>
              <a:buNone/>
            </a:pPr>
            <a:r>
              <a:rPr b="1" i="0" lang="en" sz="9700" u="none" cap="none" strike="noStrike">
                <a:solidFill>
                  <a:schemeClr val="lt1"/>
                </a:solidFill>
                <a:latin typeface="Calibri"/>
                <a:ea typeface="Calibri"/>
                <a:cs typeface="Calibri"/>
                <a:sym typeface="Calibri"/>
              </a:rPr>
              <a:t>WRAP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E6E6E6"/>
              </a:buClr>
              <a:buSzPts val="9700"/>
              <a:buFont typeface="Arial"/>
              <a:buNone/>
            </a:pPr>
            <a:r>
              <a:rPr b="1" i="0" lang="en" sz="9700" u="none" cap="none" strike="noStrike">
                <a:solidFill>
                  <a:schemeClr val="lt1"/>
                </a:solidFill>
                <a:latin typeface="Calibri"/>
                <a:ea typeface="Calibri"/>
                <a:cs typeface="Calibri"/>
                <a:sym typeface="Calibri"/>
              </a:rPr>
              <a:t>UP</a:t>
            </a:r>
            <a:endParaRPr b="1" i="0" sz="97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g243c916b595_0_8"/>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SOLUTION DESIGN TO ANALYZE &amp; PREDICT TELCO CHURN</a:t>
            </a:r>
            <a:endParaRPr/>
          </a:p>
          <a:p>
            <a:pPr indent="0" lvl="0" marL="0" rtl="0" algn="l">
              <a:lnSpc>
                <a:spcPct val="80000"/>
              </a:lnSpc>
              <a:spcBef>
                <a:spcPts val="0"/>
              </a:spcBef>
              <a:spcAft>
                <a:spcPts val="0"/>
              </a:spcAft>
              <a:buSzPts val="2200"/>
              <a:buNone/>
            </a:pPr>
            <a:r>
              <a:t/>
            </a:r>
            <a:endParaRPr/>
          </a:p>
        </p:txBody>
      </p:sp>
      <p:grpSp>
        <p:nvGrpSpPr>
          <p:cNvPr id="1349" name="Google Shape;1349;g243c916b595_0_8"/>
          <p:cNvGrpSpPr/>
          <p:nvPr/>
        </p:nvGrpSpPr>
        <p:grpSpPr>
          <a:xfrm>
            <a:off x="1078496" y="4087939"/>
            <a:ext cx="7068004" cy="457200"/>
            <a:chOff x="1078496" y="4087939"/>
            <a:chExt cx="7068004" cy="457200"/>
          </a:xfrm>
        </p:grpSpPr>
        <p:sp>
          <p:nvSpPr>
            <p:cNvPr id="1350" name="Google Shape;1350;g243c916b595_0_8"/>
            <p:cNvSpPr txBox="1"/>
            <p:nvPr/>
          </p:nvSpPr>
          <p:spPr>
            <a:xfrm>
              <a:off x="1954800" y="4107744"/>
              <a:ext cx="6191700" cy="4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E6E6E6"/>
                </a:buClr>
                <a:buSzPts val="1400"/>
                <a:buFont typeface="Roboto"/>
                <a:buNone/>
              </a:pPr>
              <a:r>
                <a:rPr b="0" i="0" lang="en" sz="1400" u="none" cap="none" strike="noStrike">
                  <a:solidFill>
                    <a:schemeClr val="dk1"/>
                  </a:solidFill>
                  <a:latin typeface="Roboto"/>
                  <a:ea typeface="Roboto"/>
                  <a:cs typeface="Roboto"/>
                  <a:sym typeface="Roboto"/>
                </a:rPr>
                <a:t>SECURITY  |  GOVERNANCE  |  LINEAGE  |  MANAGEMENT  |  AUTOMATION</a:t>
              </a:r>
              <a:endParaRPr b="0" i="0" sz="1400" u="none" cap="none" strike="noStrike">
                <a:solidFill>
                  <a:schemeClr val="dk1"/>
                </a:solidFill>
                <a:latin typeface="Roboto"/>
                <a:ea typeface="Roboto"/>
                <a:cs typeface="Roboto"/>
                <a:sym typeface="Roboto"/>
              </a:endParaRPr>
            </a:p>
          </p:txBody>
        </p:sp>
        <p:pic>
          <p:nvPicPr>
            <p:cNvPr id="1351" name="Google Shape;1351;g243c916b595_0_8"/>
            <p:cNvPicPr preferRelativeResize="0"/>
            <p:nvPr/>
          </p:nvPicPr>
          <p:blipFill rotWithShape="1">
            <a:blip r:embed="rId3">
              <a:alphaModFix/>
            </a:blip>
            <a:srcRect b="0" l="0" r="0" t="0"/>
            <a:stretch/>
          </p:blipFill>
          <p:spPr>
            <a:xfrm>
              <a:off x="1078496" y="4087939"/>
              <a:ext cx="876301" cy="457200"/>
            </a:xfrm>
            <a:prstGeom prst="rect">
              <a:avLst/>
            </a:prstGeom>
            <a:noFill/>
            <a:ln>
              <a:noFill/>
            </a:ln>
          </p:spPr>
        </p:pic>
      </p:grpSp>
      <p:grpSp>
        <p:nvGrpSpPr>
          <p:cNvPr id="1352" name="Google Shape;1352;g243c916b595_0_8"/>
          <p:cNvGrpSpPr/>
          <p:nvPr/>
        </p:nvGrpSpPr>
        <p:grpSpPr>
          <a:xfrm>
            <a:off x="2586050" y="657359"/>
            <a:ext cx="1190700" cy="1933566"/>
            <a:chOff x="1671650" y="752609"/>
            <a:chExt cx="1190700" cy="1933566"/>
          </a:xfrm>
        </p:grpSpPr>
        <p:sp>
          <p:nvSpPr>
            <p:cNvPr id="1353" name="Google Shape;1353;g243c916b595_0_8"/>
            <p:cNvSpPr/>
            <p:nvPr/>
          </p:nvSpPr>
          <p:spPr>
            <a:xfrm>
              <a:off x="1671650" y="1144475"/>
              <a:ext cx="1190700" cy="1541700"/>
            </a:xfrm>
            <a:prstGeom prst="rect">
              <a:avLst/>
            </a:prstGeom>
            <a:solidFill>
              <a:schemeClr val="lt2"/>
            </a:solidFill>
            <a:ln cap="flat" cmpd="sng" w="9525">
              <a:solidFill>
                <a:schemeClr val="accent6"/>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450"/>
                </a:spcBef>
                <a:spcAft>
                  <a:spcPts val="0"/>
                </a:spcAft>
                <a:buNone/>
              </a:pPr>
              <a:r>
                <a:t/>
              </a:r>
              <a:endParaRPr sz="1200">
                <a:solidFill>
                  <a:srgbClr val="7F7F7F"/>
                </a:solidFill>
                <a:latin typeface="Roboto"/>
                <a:ea typeface="Roboto"/>
                <a:cs typeface="Roboto"/>
                <a:sym typeface="Roboto"/>
              </a:endParaRPr>
            </a:p>
            <a:p>
              <a:pPr indent="0" lvl="0" marL="0" rtl="0" algn="ctr">
                <a:spcBef>
                  <a:spcPts val="450"/>
                </a:spcBef>
                <a:spcAft>
                  <a:spcPts val="0"/>
                </a:spcAft>
                <a:buNone/>
              </a:pPr>
              <a:r>
                <a:rPr lang="en" sz="1100">
                  <a:solidFill>
                    <a:srgbClr val="7F7F7F"/>
                  </a:solidFill>
                  <a:latin typeface="Roboto"/>
                  <a:ea typeface="Roboto"/>
                  <a:cs typeface="Roboto"/>
                  <a:sym typeface="Roboto"/>
                </a:rPr>
                <a:t>Ingest from Kafka, store in S3 using Parquet in the Open Lakehouse</a:t>
              </a:r>
              <a:endParaRPr sz="1100"/>
            </a:p>
          </p:txBody>
        </p:sp>
        <p:grpSp>
          <p:nvGrpSpPr>
            <p:cNvPr id="1354" name="Google Shape;1354;g243c916b595_0_8"/>
            <p:cNvGrpSpPr/>
            <p:nvPr/>
          </p:nvGrpSpPr>
          <p:grpSpPr>
            <a:xfrm>
              <a:off x="1695900" y="752609"/>
              <a:ext cx="1137900" cy="813900"/>
              <a:chOff x="478875" y="1010859"/>
              <a:chExt cx="1137900" cy="813900"/>
            </a:xfrm>
          </p:grpSpPr>
          <p:sp>
            <p:nvSpPr>
              <p:cNvPr id="1355" name="Google Shape;1355;g243c916b595_0_8"/>
              <p:cNvSpPr txBox="1"/>
              <p:nvPr/>
            </p:nvSpPr>
            <p:spPr>
              <a:xfrm>
                <a:off x="649900" y="1357579"/>
                <a:ext cx="827400" cy="30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200" u="none" cap="none" strike="noStrike">
                    <a:solidFill>
                      <a:schemeClr val="accent1"/>
                    </a:solidFill>
                    <a:latin typeface="Roboto"/>
                    <a:ea typeface="Roboto"/>
                    <a:cs typeface="Roboto"/>
                    <a:sym typeface="Roboto"/>
                  </a:rPr>
                  <a:t>INGEST</a:t>
                </a:r>
                <a:endParaRPr b="0" i="0" sz="1200" u="none" cap="none" strike="noStrike">
                  <a:solidFill>
                    <a:schemeClr val="accent1"/>
                  </a:solidFill>
                  <a:latin typeface="Roboto"/>
                  <a:ea typeface="Roboto"/>
                  <a:cs typeface="Roboto"/>
                  <a:sym typeface="Roboto"/>
                </a:endParaRPr>
              </a:p>
            </p:txBody>
          </p:sp>
          <p:sp>
            <p:nvSpPr>
              <p:cNvPr id="1356" name="Google Shape;1356;g243c916b595_0_8"/>
              <p:cNvSpPr/>
              <p:nvPr/>
            </p:nvSpPr>
            <p:spPr>
              <a:xfrm rot="10800000">
                <a:off x="478875" y="1010859"/>
                <a:ext cx="1137900" cy="813900"/>
              </a:xfrm>
              <a:prstGeom prst="blockArc">
                <a:avLst>
                  <a:gd fmla="val 10733441" name="adj1"/>
                  <a:gd fmla="val 52584" name="adj2"/>
                  <a:gd fmla="val 9583" name="adj3"/>
                </a:avLst>
              </a:prstGeom>
              <a:solidFill>
                <a:srgbClr val="FF830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7" name="Google Shape;1357;g243c916b595_0_8"/>
          <p:cNvGrpSpPr/>
          <p:nvPr/>
        </p:nvGrpSpPr>
        <p:grpSpPr>
          <a:xfrm>
            <a:off x="4143500" y="657359"/>
            <a:ext cx="1190700" cy="1933516"/>
            <a:chOff x="3222888" y="764284"/>
            <a:chExt cx="1190700" cy="1933516"/>
          </a:xfrm>
        </p:grpSpPr>
        <p:sp>
          <p:nvSpPr>
            <p:cNvPr id="1358" name="Google Shape;1358;g243c916b595_0_8"/>
            <p:cNvSpPr/>
            <p:nvPr/>
          </p:nvSpPr>
          <p:spPr>
            <a:xfrm>
              <a:off x="3222888" y="1154000"/>
              <a:ext cx="1190700" cy="1543800"/>
            </a:xfrm>
            <a:prstGeom prst="rect">
              <a:avLst/>
            </a:prstGeom>
            <a:solidFill>
              <a:schemeClr val="l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450"/>
                </a:spcBef>
                <a:spcAft>
                  <a:spcPts val="0"/>
                </a:spcAft>
                <a:buNone/>
              </a:pPr>
              <a:r>
                <a:t/>
              </a:r>
              <a:endParaRPr sz="1200">
                <a:solidFill>
                  <a:srgbClr val="7F7F7F"/>
                </a:solidFill>
                <a:latin typeface="Roboto"/>
                <a:ea typeface="Roboto"/>
                <a:cs typeface="Roboto"/>
                <a:sym typeface="Roboto"/>
              </a:endParaRPr>
            </a:p>
            <a:p>
              <a:pPr indent="0" lvl="0" marL="0" rtl="0" algn="ctr">
                <a:spcBef>
                  <a:spcPts val="450"/>
                </a:spcBef>
                <a:spcAft>
                  <a:spcPts val="0"/>
                </a:spcAft>
                <a:buNone/>
              </a:pPr>
              <a:r>
                <a:rPr lang="en" sz="1200">
                  <a:solidFill>
                    <a:srgbClr val="7F7F7F"/>
                  </a:solidFill>
                  <a:latin typeface="Roboto"/>
                  <a:ea typeface="Roboto"/>
                  <a:cs typeface="Roboto"/>
                  <a:sym typeface="Roboto"/>
                </a:rPr>
                <a:t>Orchestrate jobs to enrich data and update table</a:t>
              </a:r>
              <a:endParaRPr sz="800"/>
            </a:p>
          </p:txBody>
        </p:sp>
        <p:grpSp>
          <p:nvGrpSpPr>
            <p:cNvPr id="1359" name="Google Shape;1359;g243c916b595_0_8"/>
            <p:cNvGrpSpPr/>
            <p:nvPr/>
          </p:nvGrpSpPr>
          <p:grpSpPr>
            <a:xfrm>
              <a:off x="3249264" y="764284"/>
              <a:ext cx="1137900" cy="813900"/>
              <a:chOff x="2054139" y="1010859"/>
              <a:chExt cx="1137900" cy="813900"/>
            </a:xfrm>
          </p:grpSpPr>
          <p:sp>
            <p:nvSpPr>
              <p:cNvPr id="1360" name="Google Shape;1360;g243c916b595_0_8"/>
              <p:cNvSpPr txBox="1"/>
              <p:nvPr/>
            </p:nvSpPr>
            <p:spPr>
              <a:xfrm>
                <a:off x="2144438" y="1357579"/>
                <a:ext cx="957300" cy="33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200" u="none" cap="none" strike="noStrike">
                    <a:solidFill>
                      <a:schemeClr val="accent2"/>
                    </a:solidFill>
                    <a:latin typeface="Roboto"/>
                    <a:ea typeface="Roboto"/>
                    <a:cs typeface="Roboto"/>
                    <a:sym typeface="Roboto"/>
                  </a:rPr>
                  <a:t>PREPARE</a:t>
                </a:r>
                <a:endParaRPr b="0" i="0" sz="1200" u="none" cap="none" strike="noStrike">
                  <a:solidFill>
                    <a:schemeClr val="accent2"/>
                  </a:solidFill>
                  <a:latin typeface="Roboto"/>
                  <a:ea typeface="Roboto"/>
                  <a:cs typeface="Roboto"/>
                  <a:sym typeface="Roboto"/>
                </a:endParaRPr>
              </a:p>
            </p:txBody>
          </p:sp>
          <p:sp>
            <p:nvSpPr>
              <p:cNvPr id="1361" name="Google Shape;1361;g243c916b595_0_8"/>
              <p:cNvSpPr/>
              <p:nvPr/>
            </p:nvSpPr>
            <p:spPr>
              <a:xfrm rot="10800000">
                <a:off x="2054139" y="1010859"/>
                <a:ext cx="1137900" cy="813900"/>
              </a:xfrm>
              <a:prstGeom prst="blockArc">
                <a:avLst>
                  <a:gd fmla="val 10733441" name="adj1"/>
                  <a:gd fmla="val 69248" name="adj2"/>
                  <a:gd fmla="val 9928" name="adj3"/>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62" name="Google Shape;1362;g243c916b595_0_8"/>
          <p:cNvGrpSpPr/>
          <p:nvPr/>
        </p:nvGrpSpPr>
        <p:grpSpPr>
          <a:xfrm>
            <a:off x="5700950" y="2255834"/>
            <a:ext cx="1190700" cy="1887441"/>
            <a:chOff x="3235313" y="2503484"/>
            <a:chExt cx="1190700" cy="1887441"/>
          </a:xfrm>
        </p:grpSpPr>
        <p:sp>
          <p:nvSpPr>
            <p:cNvPr id="1363" name="Google Shape;1363;g243c916b595_0_8"/>
            <p:cNvSpPr/>
            <p:nvPr/>
          </p:nvSpPr>
          <p:spPr>
            <a:xfrm>
              <a:off x="3235313" y="2892425"/>
              <a:ext cx="1190700" cy="1498500"/>
            </a:xfrm>
            <a:prstGeom prst="rect">
              <a:avLst/>
            </a:prstGeom>
            <a:solidFill>
              <a:schemeClr val="l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450"/>
                </a:spcBef>
                <a:spcAft>
                  <a:spcPts val="0"/>
                </a:spcAft>
                <a:buNone/>
              </a:pPr>
              <a:r>
                <a:rPr lang="en" sz="1200">
                  <a:solidFill>
                    <a:srgbClr val="7F7F7F"/>
                  </a:solidFill>
                  <a:latin typeface="Roboto"/>
                  <a:ea typeface="Roboto"/>
                  <a:cs typeface="Roboto"/>
                  <a:sym typeface="Roboto"/>
                </a:rPr>
                <a:t>Query data from Open Lakehouse</a:t>
              </a:r>
              <a:endParaRPr sz="1200">
                <a:solidFill>
                  <a:srgbClr val="7F7F7F"/>
                </a:solidFill>
                <a:latin typeface="Roboto"/>
                <a:ea typeface="Roboto"/>
                <a:cs typeface="Roboto"/>
                <a:sym typeface="Roboto"/>
              </a:endParaRPr>
            </a:p>
          </p:txBody>
        </p:sp>
        <p:grpSp>
          <p:nvGrpSpPr>
            <p:cNvPr id="1364" name="Google Shape;1364;g243c916b595_0_8"/>
            <p:cNvGrpSpPr/>
            <p:nvPr/>
          </p:nvGrpSpPr>
          <p:grpSpPr>
            <a:xfrm>
              <a:off x="3261709" y="2503484"/>
              <a:ext cx="1137900" cy="813900"/>
              <a:chOff x="3457809" y="1010859"/>
              <a:chExt cx="1137900" cy="813900"/>
            </a:xfrm>
          </p:grpSpPr>
          <p:sp>
            <p:nvSpPr>
              <p:cNvPr id="1365" name="Google Shape;1365;g243c916b595_0_8"/>
              <p:cNvSpPr txBox="1"/>
              <p:nvPr/>
            </p:nvSpPr>
            <p:spPr>
              <a:xfrm>
                <a:off x="3548088" y="1395150"/>
                <a:ext cx="957300" cy="40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200" u="none" cap="none" strike="noStrike">
                    <a:solidFill>
                      <a:schemeClr val="accent3"/>
                    </a:solidFill>
                    <a:latin typeface="Roboto"/>
                    <a:ea typeface="Roboto"/>
                    <a:cs typeface="Roboto"/>
                    <a:sym typeface="Roboto"/>
                  </a:rPr>
                  <a:t>ANALYZE</a:t>
                </a:r>
                <a:endParaRPr b="0" i="0" sz="1200" u="none" cap="none" strike="noStrike">
                  <a:solidFill>
                    <a:schemeClr val="accent3"/>
                  </a:solidFill>
                  <a:latin typeface="Roboto"/>
                  <a:ea typeface="Roboto"/>
                  <a:cs typeface="Roboto"/>
                  <a:sym typeface="Roboto"/>
                </a:endParaRPr>
              </a:p>
            </p:txBody>
          </p:sp>
          <p:sp>
            <p:nvSpPr>
              <p:cNvPr id="1366" name="Google Shape;1366;g243c916b595_0_8"/>
              <p:cNvSpPr/>
              <p:nvPr/>
            </p:nvSpPr>
            <p:spPr>
              <a:xfrm rot="10800000">
                <a:off x="3457809" y="1010859"/>
                <a:ext cx="1137900" cy="813900"/>
              </a:xfrm>
              <a:prstGeom prst="blockArc">
                <a:avLst>
                  <a:gd fmla="val 10733441" name="adj1"/>
                  <a:gd fmla="val 73829" name="adj2"/>
                  <a:gd fmla="val 8833" name="adj3"/>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67" name="Google Shape;1367;g243c916b595_0_8"/>
          <p:cNvGrpSpPr/>
          <p:nvPr/>
        </p:nvGrpSpPr>
        <p:grpSpPr>
          <a:xfrm>
            <a:off x="5741200" y="3907253"/>
            <a:ext cx="226744" cy="198152"/>
            <a:chOff x="3246754" y="1993900"/>
            <a:chExt cx="459741" cy="542289"/>
          </a:xfrm>
        </p:grpSpPr>
        <p:sp>
          <p:nvSpPr>
            <p:cNvPr id="1368" name="Google Shape;1368;g243c916b595_0_8"/>
            <p:cNvSpPr/>
            <p:nvPr/>
          </p:nvSpPr>
          <p:spPr>
            <a:xfrm>
              <a:off x="3246754" y="1993900"/>
              <a:ext cx="80645" cy="541654"/>
            </a:xfrm>
            <a:custGeom>
              <a:rect b="b" l="l" r="r" t="t"/>
              <a:pathLst>
                <a:path extrusionOk="0" h="541654" w="80645">
                  <a:moveTo>
                    <a:pt x="46990" y="163830"/>
                  </a:moveTo>
                  <a:lnTo>
                    <a:pt x="46990" y="0"/>
                  </a:lnTo>
                  <a:lnTo>
                    <a:pt x="33655" y="0"/>
                  </a:lnTo>
                  <a:lnTo>
                    <a:pt x="33655" y="163195"/>
                  </a:lnTo>
                  <a:cubicBezTo>
                    <a:pt x="14605" y="166370"/>
                    <a:pt x="0" y="182880"/>
                    <a:pt x="0" y="203200"/>
                  </a:cubicBezTo>
                  <a:cubicBezTo>
                    <a:pt x="0" y="223520"/>
                    <a:pt x="14605" y="240030"/>
                    <a:pt x="33655" y="243205"/>
                  </a:cubicBezTo>
                  <a:lnTo>
                    <a:pt x="33655" y="541655"/>
                  </a:lnTo>
                  <a:lnTo>
                    <a:pt x="46990" y="541655"/>
                  </a:lnTo>
                  <a:lnTo>
                    <a:pt x="46990" y="243205"/>
                  </a:lnTo>
                  <a:cubicBezTo>
                    <a:pt x="66040" y="240030"/>
                    <a:pt x="80645" y="223520"/>
                    <a:pt x="80645" y="203200"/>
                  </a:cubicBezTo>
                  <a:cubicBezTo>
                    <a:pt x="80645" y="183515"/>
                    <a:pt x="66040" y="166370"/>
                    <a:pt x="46990" y="16383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69" name="Google Shape;1369;g243c916b595_0_8"/>
            <p:cNvSpPr/>
            <p:nvPr/>
          </p:nvSpPr>
          <p:spPr>
            <a:xfrm>
              <a:off x="3625850" y="1994535"/>
              <a:ext cx="80645" cy="541654"/>
            </a:xfrm>
            <a:custGeom>
              <a:rect b="b" l="l" r="r" t="t"/>
              <a:pathLst>
                <a:path extrusionOk="0" h="541654" w="80645">
                  <a:moveTo>
                    <a:pt x="80645" y="243840"/>
                  </a:moveTo>
                  <a:cubicBezTo>
                    <a:pt x="80645" y="223520"/>
                    <a:pt x="66040" y="207010"/>
                    <a:pt x="46990" y="203835"/>
                  </a:cubicBezTo>
                  <a:lnTo>
                    <a:pt x="46990" y="0"/>
                  </a:lnTo>
                  <a:lnTo>
                    <a:pt x="33655" y="0"/>
                  </a:lnTo>
                  <a:lnTo>
                    <a:pt x="33655" y="203835"/>
                  </a:lnTo>
                  <a:cubicBezTo>
                    <a:pt x="14605" y="207010"/>
                    <a:pt x="0" y="223520"/>
                    <a:pt x="0" y="243840"/>
                  </a:cubicBezTo>
                  <a:cubicBezTo>
                    <a:pt x="0" y="264160"/>
                    <a:pt x="14605" y="280670"/>
                    <a:pt x="33655" y="283845"/>
                  </a:cubicBezTo>
                  <a:lnTo>
                    <a:pt x="33655" y="541655"/>
                  </a:lnTo>
                  <a:lnTo>
                    <a:pt x="46990" y="541655"/>
                  </a:lnTo>
                  <a:lnTo>
                    <a:pt x="46990" y="283845"/>
                  </a:lnTo>
                  <a:cubicBezTo>
                    <a:pt x="66040" y="280035"/>
                    <a:pt x="80645" y="262890"/>
                    <a:pt x="80645" y="24384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70" name="Google Shape;1370;g243c916b595_0_8"/>
            <p:cNvSpPr/>
            <p:nvPr/>
          </p:nvSpPr>
          <p:spPr>
            <a:xfrm>
              <a:off x="3531234" y="1993900"/>
              <a:ext cx="80645" cy="541020"/>
            </a:xfrm>
            <a:custGeom>
              <a:rect b="b" l="l" r="r" t="t"/>
              <a:pathLst>
                <a:path extrusionOk="0" h="541020" w="80645">
                  <a:moveTo>
                    <a:pt x="46990" y="366395"/>
                  </a:moveTo>
                  <a:lnTo>
                    <a:pt x="46990" y="0"/>
                  </a:lnTo>
                  <a:lnTo>
                    <a:pt x="33655" y="0"/>
                  </a:lnTo>
                  <a:lnTo>
                    <a:pt x="33655" y="365760"/>
                  </a:lnTo>
                  <a:cubicBezTo>
                    <a:pt x="14605" y="368935"/>
                    <a:pt x="0" y="385445"/>
                    <a:pt x="0" y="405765"/>
                  </a:cubicBezTo>
                  <a:cubicBezTo>
                    <a:pt x="0" y="426085"/>
                    <a:pt x="14605" y="442595"/>
                    <a:pt x="33655" y="445770"/>
                  </a:cubicBezTo>
                  <a:lnTo>
                    <a:pt x="33655" y="541020"/>
                  </a:lnTo>
                  <a:lnTo>
                    <a:pt x="46990" y="541020"/>
                  </a:lnTo>
                  <a:lnTo>
                    <a:pt x="46990" y="445770"/>
                  </a:lnTo>
                  <a:cubicBezTo>
                    <a:pt x="66040" y="442595"/>
                    <a:pt x="80645" y="426085"/>
                    <a:pt x="80645" y="405765"/>
                  </a:cubicBezTo>
                  <a:cubicBezTo>
                    <a:pt x="80645" y="386715"/>
                    <a:pt x="66040" y="369570"/>
                    <a:pt x="46990" y="366395"/>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71" name="Google Shape;1371;g243c916b595_0_8"/>
            <p:cNvSpPr/>
            <p:nvPr/>
          </p:nvSpPr>
          <p:spPr>
            <a:xfrm>
              <a:off x="3341370" y="1995170"/>
              <a:ext cx="80665" cy="541019"/>
            </a:xfrm>
            <a:custGeom>
              <a:rect b="b" l="l" r="r" t="t"/>
              <a:pathLst>
                <a:path extrusionOk="0" h="541019" w="80665">
                  <a:moveTo>
                    <a:pt x="46990" y="264160"/>
                  </a:moveTo>
                  <a:lnTo>
                    <a:pt x="46990" y="0"/>
                  </a:lnTo>
                  <a:lnTo>
                    <a:pt x="33655" y="0"/>
                  </a:lnTo>
                  <a:lnTo>
                    <a:pt x="33655" y="264160"/>
                  </a:lnTo>
                  <a:cubicBezTo>
                    <a:pt x="14605" y="267335"/>
                    <a:pt x="0" y="283845"/>
                    <a:pt x="0" y="304165"/>
                  </a:cubicBezTo>
                  <a:cubicBezTo>
                    <a:pt x="0" y="324485"/>
                    <a:pt x="14605" y="340995"/>
                    <a:pt x="33655" y="344170"/>
                  </a:cubicBezTo>
                  <a:lnTo>
                    <a:pt x="33655" y="541020"/>
                  </a:lnTo>
                  <a:lnTo>
                    <a:pt x="46990" y="541020"/>
                  </a:lnTo>
                  <a:lnTo>
                    <a:pt x="46990" y="344170"/>
                  </a:lnTo>
                  <a:cubicBezTo>
                    <a:pt x="66040" y="340995"/>
                    <a:pt x="80645" y="324485"/>
                    <a:pt x="80645" y="304165"/>
                  </a:cubicBezTo>
                  <a:cubicBezTo>
                    <a:pt x="81280" y="283845"/>
                    <a:pt x="66675" y="266700"/>
                    <a:pt x="46990" y="264160"/>
                  </a:cubicBezTo>
                  <a:close/>
                  <a:moveTo>
                    <a:pt x="40640" y="330200"/>
                  </a:moveTo>
                  <a:cubicBezTo>
                    <a:pt x="26035" y="330200"/>
                    <a:pt x="13335" y="318135"/>
                    <a:pt x="13335" y="302895"/>
                  </a:cubicBezTo>
                  <a:cubicBezTo>
                    <a:pt x="13335" y="288290"/>
                    <a:pt x="25400" y="275590"/>
                    <a:pt x="40640" y="275590"/>
                  </a:cubicBezTo>
                  <a:cubicBezTo>
                    <a:pt x="55245" y="275590"/>
                    <a:pt x="67945" y="287655"/>
                    <a:pt x="67945" y="302895"/>
                  </a:cubicBezTo>
                  <a:cubicBezTo>
                    <a:pt x="67310" y="318770"/>
                    <a:pt x="55245" y="330200"/>
                    <a:pt x="40640" y="33020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72" name="Google Shape;1372;g243c916b595_0_8"/>
            <p:cNvSpPr/>
            <p:nvPr/>
          </p:nvSpPr>
          <p:spPr>
            <a:xfrm>
              <a:off x="3436620" y="1993900"/>
              <a:ext cx="80645" cy="541020"/>
            </a:xfrm>
            <a:custGeom>
              <a:rect b="b" l="l" r="r" t="t"/>
              <a:pathLst>
                <a:path extrusionOk="0" h="541020" w="80645">
                  <a:moveTo>
                    <a:pt x="45720" y="68580"/>
                  </a:moveTo>
                  <a:lnTo>
                    <a:pt x="46990" y="68580"/>
                  </a:lnTo>
                  <a:lnTo>
                    <a:pt x="46990" y="0"/>
                  </a:lnTo>
                  <a:lnTo>
                    <a:pt x="33655" y="0"/>
                  </a:lnTo>
                  <a:lnTo>
                    <a:pt x="33655" y="67945"/>
                  </a:lnTo>
                  <a:lnTo>
                    <a:pt x="34925" y="67945"/>
                  </a:lnTo>
                  <a:cubicBezTo>
                    <a:pt x="15240" y="70485"/>
                    <a:pt x="0" y="87630"/>
                    <a:pt x="0" y="107950"/>
                  </a:cubicBezTo>
                  <a:cubicBezTo>
                    <a:pt x="0" y="128270"/>
                    <a:pt x="14605" y="144780"/>
                    <a:pt x="33655" y="147955"/>
                  </a:cubicBezTo>
                  <a:lnTo>
                    <a:pt x="33655" y="541020"/>
                  </a:lnTo>
                  <a:lnTo>
                    <a:pt x="46990" y="541020"/>
                  </a:lnTo>
                  <a:lnTo>
                    <a:pt x="46990" y="147955"/>
                  </a:lnTo>
                  <a:cubicBezTo>
                    <a:pt x="66040" y="144780"/>
                    <a:pt x="80645" y="128270"/>
                    <a:pt x="80645" y="107950"/>
                  </a:cubicBezTo>
                  <a:cubicBezTo>
                    <a:pt x="80645" y="88265"/>
                    <a:pt x="65405" y="71120"/>
                    <a:pt x="45720" y="68580"/>
                  </a:cubicBezTo>
                  <a:close/>
                  <a:moveTo>
                    <a:pt x="40005" y="135890"/>
                  </a:moveTo>
                  <a:cubicBezTo>
                    <a:pt x="25400" y="135890"/>
                    <a:pt x="12700" y="123825"/>
                    <a:pt x="12700" y="108585"/>
                  </a:cubicBezTo>
                  <a:cubicBezTo>
                    <a:pt x="12700" y="93980"/>
                    <a:pt x="24765" y="81280"/>
                    <a:pt x="40005" y="81280"/>
                  </a:cubicBezTo>
                  <a:cubicBezTo>
                    <a:pt x="55245" y="81280"/>
                    <a:pt x="67310" y="93345"/>
                    <a:pt x="67310" y="108585"/>
                  </a:cubicBezTo>
                  <a:cubicBezTo>
                    <a:pt x="66675" y="123825"/>
                    <a:pt x="54610" y="135890"/>
                    <a:pt x="40005" y="13589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grpSp>
      <p:grpSp>
        <p:nvGrpSpPr>
          <p:cNvPr id="1373" name="Google Shape;1373;g243c916b595_0_8"/>
          <p:cNvGrpSpPr/>
          <p:nvPr/>
        </p:nvGrpSpPr>
        <p:grpSpPr>
          <a:xfrm>
            <a:off x="4205833" y="2377661"/>
            <a:ext cx="266831" cy="197688"/>
            <a:chOff x="615950" y="1994535"/>
            <a:chExt cx="541019" cy="541019"/>
          </a:xfrm>
        </p:grpSpPr>
        <p:sp>
          <p:nvSpPr>
            <p:cNvPr id="1374" name="Google Shape;1374;g243c916b595_0_8"/>
            <p:cNvSpPr/>
            <p:nvPr/>
          </p:nvSpPr>
          <p:spPr>
            <a:xfrm>
              <a:off x="730885" y="2109470"/>
              <a:ext cx="81280" cy="81279"/>
            </a:xfrm>
            <a:custGeom>
              <a:rect b="b" l="l" r="r" t="t"/>
              <a:pathLst>
                <a:path extrusionOk="0" h="81279" w="81280">
                  <a:moveTo>
                    <a:pt x="81280" y="40640"/>
                  </a:moveTo>
                  <a:cubicBezTo>
                    <a:pt x="81280" y="63085"/>
                    <a:pt x="63085" y="81280"/>
                    <a:pt x="40640" y="81280"/>
                  </a:cubicBezTo>
                  <a:cubicBezTo>
                    <a:pt x="18195" y="81280"/>
                    <a:pt x="0" y="63085"/>
                    <a:pt x="0" y="40640"/>
                  </a:cubicBezTo>
                  <a:cubicBezTo>
                    <a:pt x="0" y="18195"/>
                    <a:pt x="18195" y="0"/>
                    <a:pt x="40640" y="0"/>
                  </a:cubicBezTo>
                  <a:cubicBezTo>
                    <a:pt x="63085" y="0"/>
                    <a:pt x="81280" y="18195"/>
                    <a:pt x="81280" y="4064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75" name="Google Shape;1375;g243c916b595_0_8"/>
            <p:cNvSpPr/>
            <p:nvPr/>
          </p:nvSpPr>
          <p:spPr>
            <a:xfrm>
              <a:off x="615950" y="2109470"/>
              <a:ext cx="81280" cy="81279"/>
            </a:xfrm>
            <a:custGeom>
              <a:rect b="b" l="l" r="r" t="t"/>
              <a:pathLst>
                <a:path extrusionOk="0" h="81279" w="81280">
                  <a:moveTo>
                    <a:pt x="81280" y="40640"/>
                  </a:moveTo>
                  <a:cubicBezTo>
                    <a:pt x="81280" y="63085"/>
                    <a:pt x="63085" y="81280"/>
                    <a:pt x="40640" y="81280"/>
                  </a:cubicBezTo>
                  <a:cubicBezTo>
                    <a:pt x="18195" y="81280"/>
                    <a:pt x="0" y="63085"/>
                    <a:pt x="0" y="40640"/>
                  </a:cubicBezTo>
                  <a:cubicBezTo>
                    <a:pt x="0" y="18195"/>
                    <a:pt x="18195" y="0"/>
                    <a:pt x="40640" y="0"/>
                  </a:cubicBezTo>
                  <a:cubicBezTo>
                    <a:pt x="63085" y="0"/>
                    <a:pt x="81280" y="18195"/>
                    <a:pt x="81280" y="4064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76" name="Google Shape;1376;g243c916b595_0_8"/>
            <p:cNvSpPr/>
            <p:nvPr/>
          </p:nvSpPr>
          <p:spPr>
            <a:xfrm>
              <a:off x="1075689" y="2109470"/>
              <a:ext cx="81280" cy="81279"/>
            </a:xfrm>
            <a:custGeom>
              <a:rect b="b" l="l" r="r" t="t"/>
              <a:pathLst>
                <a:path extrusionOk="0" h="81279" w="81280">
                  <a:moveTo>
                    <a:pt x="40640" y="81280"/>
                  </a:moveTo>
                  <a:cubicBezTo>
                    <a:pt x="62865" y="81280"/>
                    <a:pt x="81280" y="62865"/>
                    <a:pt x="81280" y="40640"/>
                  </a:cubicBezTo>
                  <a:cubicBezTo>
                    <a:pt x="81280" y="18415"/>
                    <a:pt x="62865" y="0"/>
                    <a:pt x="40640" y="0"/>
                  </a:cubicBezTo>
                  <a:cubicBezTo>
                    <a:pt x="18415" y="0"/>
                    <a:pt x="0" y="18415"/>
                    <a:pt x="0" y="40640"/>
                  </a:cubicBezTo>
                  <a:cubicBezTo>
                    <a:pt x="0" y="62865"/>
                    <a:pt x="18415" y="81280"/>
                    <a:pt x="40640" y="81280"/>
                  </a:cubicBezTo>
                  <a:close/>
                  <a:moveTo>
                    <a:pt x="40640" y="13970"/>
                  </a:moveTo>
                  <a:cubicBezTo>
                    <a:pt x="55245" y="13970"/>
                    <a:pt x="67945" y="26035"/>
                    <a:pt x="67945" y="41275"/>
                  </a:cubicBezTo>
                  <a:cubicBezTo>
                    <a:pt x="67945" y="55880"/>
                    <a:pt x="55880" y="68580"/>
                    <a:pt x="40640" y="68580"/>
                  </a:cubicBezTo>
                  <a:cubicBezTo>
                    <a:pt x="26035" y="68580"/>
                    <a:pt x="13335" y="56515"/>
                    <a:pt x="13335" y="41275"/>
                  </a:cubicBezTo>
                  <a:cubicBezTo>
                    <a:pt x="13970" y="26035"/>
                    <a:pt x="26035" y="13970"/>
                    <a:pt x="40640" y="1397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77" name="Google Shape;1377;g243c916b595_0_8"/>
            <p:cNvSpPr/>
            <p:nvPr/>
          </p:nvSpPr>
          <p:spPr>
            <a:xfrm>
              <a:off x="960755" y="2109470"/>
              <a:ext cx="81280" cy="81279"/>
            </a:xfrm>
            <a:custGeom>
              <a:rect b="b" l="l" r="r" t="t"/>
              <a:pathLst>
                <a:path extrusionOk="0" h="81279" w="81280">
                  <a:moveTo>
                    <a:pt x="40640" y="0"/>
                  </a:moveTo>
                  <a:cubicBezTo>
                    <a:pt x="18415" y="0"/>
                    <a:pt x="0" y="18415"/>
                    <a:pt x="0" y="40640"/>
                  </a:cubicBezTo>
                  <a:cubicBezTo>
                    <a:pt x="0" y="62865"/>
                    <a:pt x="18415" y="81280"/>
                    <a:pt x="40640" y="81280"/>
                  </a:cubicBezTo>
                  <a:cubicBezTo>
                    <a:pt x="62865" y="81280"/>
                    <a:pt x="81280" y="62865"/>
                    <a:pt x="81280" y="40640"/>
                  </a:cubicBezTo>
                  <a:cubicBezTo>
                    <a:pt x="81280" y="18415"/>
                    <a:pt x="62865" y="0"/>
                    <a:pt x="40640" y="0"/>
                  </a:cubicBezTo>
                  <a:close/>
                  <a:moveTo>
                    <a:pt x="40640" y="67945"/>
                  </a:moveTo>
                  <a:cubicBezTo>
                    <a:pt x="26035" y="67945"/>
                    <a:pt x="13335" y="55880"/>
                    <a:pt x="13335" y="40640"/>
                  </a:cubicBezTo>
                  <a:cubicBezTo>
                    <a:pt x="13335" y="26035"/>
                    <a:pt x="25400" y="13335"/>
                    <a:pt x="40640" y="13335"/>
                  </a:cubicBezTo>
                  <a:cubicBezTo>
                    <a:pt x="55245" y="13335"/>
                    <a:pt x="67945" y="25400"/>
                    <a:pt x="67945" y="40640"/>
                  </a:cubicBezTo>
                  <a:cubicBezTo>
                    <a:pt x="67945" y="55880"/>
                    <a:pt x="55880" y="67945"/>
                    <a:pt x="40640" y="67945"/>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78" name="Google Shape;1378;g243c916b595_0_8"/>
            <p:cNvSpPr/>
            <p:nvPr/>
          </p:nvSpPr>
          <p:spPr>
            <a:xfrm>
              <a:off x="846455" y="1994535"/>
              <a:ext cx="80644" cy="541019"/>
            </a:xfrm>
            <a:custGeom>
              <a:rect b="b" l="l" r="r" t="t"/>
              <a:pathLst>
                <a:path extrusionOk="0" h="541019" w="80644">
                  <a:moveTo>
                    <a:pt x="80645" y="155575"/>
                  </a:moveTo>
                  <a:cubicBezTo>
                    <a:pt x="80645" y="135255"/>
                    <a:pt x="66040" y="118745"/>
                    <a:pt x="46990" y="115570"/>
                  </a:cubicBezTo>
                  <a:lnTo>
                    <a:pt x="46990" y="0"/>
                  </a:lnTo>
                  <a:lnTo>
                    <a:pt x="33655" y="0"/>
                  </a:lnTo>
                  <a:lnTo>
                    <a:pt x="33655" y="115570"/>
                  </a:lnTo>
                  <a:cubicBezTo>
                    <a:pt x="14605" y="118745"/>
                    <a:pt x="0" y="135255"/>
                    <a:pt x="0" y="155575"/>
                  </a:cubicBezTo>
                  <a:cubicBezTo>
                    <a:pt x="0" y="175895"/>
                    <a:pt x="14605" y="192405"/>
                    <a:pt x="33655" y="195580"/>
                  </a:cubicBezTo>
                  <a:lnTo>
                    <a:pt x="33655" y="230505"/>
                  </a:lnTo>
                  <a:cubicBezTo>
                    <a:pt x="14605" y="233680"/>
                    <a:pt x="0" y="250190"/>
                    <a:pt x="0" y="270510"/>
                  </a:cubicBezTo>
                  <a:cubicBezTo>
                    <a:pt x="0" y="290830"/>
                    <a:pt x="14605" y="307340"/>
                    <a:pt x="33655" y="310515"/>
                  </a:cubicBezTo>
                  <a:lnTo>
                    <a:pt x="33655" y="345440"/>
                  </a:lnTo>
                  <a:cubicBezTo>
                    <a:pt x="14605" y="348615"/>
                    <a:pt x="0" y="365125"/>
                    <a:pt x="0" y="385445"/>
                  </a:cubicBezTo>
                  <a:cubicBezTo>
                    <a:pt x="0" y="405765"/>
                    <a:pt x="14605" y="422275"/>
                    <a:pt x="33655" y="425450"/>
                  </a:cubicBezTo>
                  <a:lnTo>
                    <a:pt x="33655" y="541020"/>
                  </a:lnTo>
                  <a:lnTo>
                    <a:pt x="46990" y="541020"/>
                  </a:lnTo>
                  <a:lnTo>
                    <a:pt x="46990" y="425450"/>
                  </a:lnTo>
                  <a:cubicBezTo>
                    <a:pt x="66040" y="422275"/>
                    <a:pt x="80645" y="405765"/>
                    <a:pt x="80645" y="385445"/>
                  </a:cubicBezTo>
                  <a:cubicBezTo>
                    <a:pt x="80645" y="365125"/>
                    <a:pt x="66040" y="348615"/>
                    <a:pt x="46990" y="345440"/>
                  </a:cubicBezTo>
                  <a:lnTo>
                    <a:pt x="46990" y="310515"/>
                  </a:lnTo>
                  <a:cubicBezTo>
                    <a:pt x="66040" y="307340"/>
                    <a:pt x="80645" y="290830"/>
                    <a:pt x="80645" y="270510"/>
                  </a:cubicBezTo>
                  <a:cubicBezTo>
                    <a:pt x="80645" y="250190"/>
                    <a:pt x="66040" y="233680"/>
                    <a:pt x="46990" y="230505"/>
                  </a:cubicBezTo>
                  <a:lnTo>
                    <a:pt x="46990" y="195580"/>
                  </a:lnTo>
                  <a:cubicBezTo>
                    <a:pt x="66040" y="192405"/>
                    <a:pt x="80645" y="175895"/>
                    <a:pt x="80645" y="155575"/>
                  </a:cubicBezTo>
                  <a:close/>
                  <a:moveTo>
                    <a:pt x="67310" y="155575"/>
                  </a:moveTo>
                  <a:cubicBezTo>
                    <a:pt x="67310" y="170180"/>
                    <a:pt x="55245" y="182880"/>
                    <a:pt x="40005" y="182880"/>
                  </a:cubicBezTo>
                  <a:lnTo>
                    <a:pt x="40005" y="128905"/>
                  </a:lnTo>
                  <a:cubicBezTo>
                    <a:pt x="55245" y="128905"/>
                    <a:pt x="67310" y="140970"/>
                    <a:pt x="67310" y="155575"/>
                  </a:cubicBezTo>
                  <a:close/>
                  <a:moveTo>
                    <a:pt x="67310" y="385445"/>
                  </a:moveTo>
                  <a:cubicBezTo>
                    <a:pt x="67310" y="400050"/>
                    <a:pt x="55245" y="412750"/>
                    <a:pt x="40005" y="412750"/>
                  </a:cubicBezTo>
                  <a:lnTo>
                    <a:pt x="40005" y="358775"/>
                  </a:lnTo>
                  <a:cubicBezTo>
                    <a:pt x="55245" y="358775"/>
                    <a:pt x="67310" y="370840"/>
                    <a:pt x="67310" y="385445"/>
                  </a:cubicBezTo>
                  <a:close/>
                  <a:moveTo>
                    <a:pt x="67310" y="270510"/>
                  </a:moveTo>
                  <a:cubicBezTo>
                    <a:pt x="67310" y="285115"/>
                    <a:pt x="55245" y="297815"/>
                    <a:pt x="40005" y="297815"/>
                  </a:cubicBezTo>
                  <a:lnTo>
                    <a:pt x="40005" y="243840"/>
                  </a:lnTo>
                  <a:cubicBezTo>
                    <a:pt x="55245" y="243840"/>
                    <a:pt x="67310" y="255905"/>
                    <a:pt x="67310" y="27051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79" name="Google Shape;1379;g243c916b595_0_8"/>
            <p:cNvSpPr/>
            <p:nvPr/>
          </p:nvSpPr>
          <p:spPr>
            <a:xfrm>
              <a:off x="730885" y="2224405"/>
              <a:ext cx="81280" cy="81279"/>
            </a:xfrm>
            <a:custGeom>
              <a:rect b="b" l="l" r="r" t="t"/>
              <a:pathLst>
                <a:path extrusionOk="0" h="81279" w="81280">
                  <a:moveTo>
                    <a:pt x="81280" y="40640"/>
                  </a:moveTo>
                  <a:cubicBezTo>
                    <a:pt x="81280" y="63085"/>
                    <a:pt x="63085" y="81280"/>
                    <a:pt x="40640" y="81280"/>
                  </a:cubicBezTo>
                  <a:cubicBezTo>
                    <a:pt x="18195" y="81280"/>
                    <a:pt x="0" y="63085"/>
                    <a:pt x="0" y="40640"/>
                  </a:cubicBezTo>
                  <a:cubicBezTo>
                    <a:pt x="0" y="18195"/>
                    <a:pt x="18195" y="0"/>
                    <a:pt x="40640" y="0"/>
                  </a:cubicBezTo>
                  <a:cubicBezTo>
                    <a:pt x="63085" y="0"/>
                    <a:pt x="81280" y="18195"/>
                    <a:pt x="81280" y="4064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80" name="Google Shape;1380;g243c916b595_0_8"/>
            <p:cNvSpPr/>
            <p:nvPr/>
          </p:nvSpPr>
          <p:spPr>
            <a:xfrm>
              <a:off x="615950" y="2224405"/>
              <a:ext cx="81280" cy="81279"/>
            </a:xfrm>
            <a:custGeom>
              <a:rect b="b" l="l" r="r" t="t"/>
              <a:pathLst>
                <a:path extrusionOk="0" h="81279" w="81280">
                  <a:moveTo>
                    <a:pt x="81280" y="40640"/>
                  </a:moveTo>
                  <a:cubicBezTo>
                    <a:pt x="81280" y="63085"/>
                    <a:pt x="63085" y="81280"/>
                    <a:pt x="40640" y="81280"/>
                  </a:cubicBezTo>
                  <a:cubicBezTo>
                    <a:pt x="18195" y="81280"/>
                    <a:pt x="0" y="63085"/>
                    <a:pt x="0" y="40640"/>
                  </a:cubicBezTo>
                  <a:cubicBezTo>
                    <a:pt x="0" y="18195"/>
                    <a:pt x="18195" y="0"/>
                    <a:pt x="40640" y="0"/>
                  </a:cubicBezTo>
                  <a:cubicBezTo>
                    <a:pt x="63085" y="0"/>
                    <a:pt x="81280" y="18195"/>
                    <a:pt x="81280" y="4064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81" name="Google Shape;1381;g243c916b595_0_8"/>
            <p:cNvSpPr/>
            <p:nvPr/>
          </p:nvSpPr>
          <p:spPr>
            <a:xfrm>
              <a:off x="1075689" y="2224404"/>
              <a:ext cx="81280" cy="81280"/>
            </a:xfrm>
            <a:custGeom>
              <a:rect b="b" l="l" r="r" t="t"/>
              <a:pathLst>
                <a:path extrusionOk="0" h="81280" w="81280">
                  <a:moveTo>
                    <a:pt x="40640" y="0"/>
                  </a:moveTo>
                  <a:cubicBezTo>
                    <a:pt x="18415" y="0"/>
                    <a:pt x="0" y="18415"/>
                    <a:pt x="0" y="40640"/>
                  </a:cubicBezTo>
                  <a:cubicBezTo>
                    <a:pt x="0" y="62865"/>
                    <a:pt x="18415" y="81280"/>
                    <a:pt x="40640" y="81280"/>
                  </a:cubicBezTo>
                  <a:cubicBezTo>
                    <a:pt x="62865" y="81280"/>
                    <a:pt x="81280" y="62865"/>
                    <a:pt x="81280" y="40640"/>
                  </a:cubicBezTo>
                  <a:cubicBezTo>
                    <a:pt x="81280" y="18415"/>
                    <a:pt x="63500" y="0"/>
                    <a:pt x="40640" y="0"/>
                  </a:cubicBezTo>
                  <a:close/>
                  <a:moveTo>
                    <a:pt x="40640" y="67945"/>
                  </a:moveTo>
                  <a:cubicBezTo>
                    <a:pt x="26035" y="67945"/>
                    <a:pt x="13335" y="55880"/>
                    <a:pt x="13335" y="40640"/>
                  </a:cubicBezTo>
                  <a:cubicBezTo>
                    <a:pt x="13335" y="26035"/>
                    <a:pt x="25400" y="13335"/>
                    <a:pt x="40640" y="13335"/>
                  </a:cubicBezTo>
                  <a:cubicBezTo>
                    <a:pt x="55245" y="13335"/>
                    <a:pt x="67945" y="25400"/>
                    <a:pt x="67945" y="40640"/>
                  </a:cubicBezTo>
                  <a:cubicBezTo>
                    <a:pt x="67945" y="55880"/>
                    <a:pt x="55880" y="67945"/>
                    <a:pt x="40640" y="67945"/>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82" name="Google Shape;1382;g243c916b595_0_8"/>
            <p:cNvSpPr/>
            <p:nvPr/>
          </p:nvSpPr>
          <p:spPr>
            <a:xfrm>
              <a:off x="960755" y="2224404"/>
              <a:ext cx="81280" cy="81280"/>
            </a:xfrm>
            <a:custGeom>
              <a:rect b="b" l="l" r="r" t="t"/>
              <a:pathLst>
                <a:path extrusionOk="0" h="81280" w="81280">
                  <a:moveTo>
                    <a:pt x="40640" y="0"/>
                  </a:moveTo>
                  <a:cubicBezTo>
                    <a:pt x="18415" y="0"/>
                    <a:pt x="0" y="18415"/>
                    <a:pt x="0" y="40640"/>
                  </a:cubicBezTo>
                  <a:cubicBezTo>
                    <a:pt x="0" y="62865"/>
                    <a:pt x="18415" y="81280"/>
                    <a:pt x="40640" y="81280"/>
                  </a:cubicBezTo>
                  <a:cubicBezTo>
                    <a:pt x="62865" y="81280"/>
                    <a:pt x="81280" y="62865"/>
                    <a:pt x="81280" y="40640"/>
                  </a:cubicBezTo>
                  <a:cubicBezTo>
                    <a:pt x="81280" y="18415"/>
                    <a:pt x="62865" y="0"/>
                    <a:pt x="40640" y="0"/>
                  </a:cubicBezTo>
                  <a:close/>
                  <a:moveTo>
                    <a:pt x="40640" y="67945"/>
                  </a:moveTo>
                  <a:cubicBezTo>
                    <a:pt x="26035" y="67945"/>
                    <a:pt x="13335" y="55880"/>
                    <a:pt x="13335" y="40640"/>
                  </a:cubicBezTo>
                  <a:cubicBezTo>
                    <a:pt x="13335" y="26035"/>
                    <a:pt x="25400" y="13335"/>
                    <a:pt x="40640" y="13335"/>
                  </a:cubicBezTo>
                  <a:cubicBezTo>
                    <a:pt x="55245" y="13335"/>
                    <a:pt x="67945" y="25400"/>
                    <a:pt x="67945" y="40640"/>
                  </a:cubicBezTo>
                  <a:cubicBezTo>
                    <a:pt x="67945" y="55880"/>
                    <a:pt x="55880" y="67945"/>
                    <a:pt x="40640" y="67945"/>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83" name="Google Shape;1383;g243c916b595_0_8"/>
            <p:cNvSpPr/>
            <p:nvPr/>
          </p:nvSpPr>
          <p:spPr>
            <a:xfrm>
              <a:off x="730885" y="2339340"/>
              <a:ext cx="81280" cy="81279"/>
            </a:xfrm>
            <a:custGeom>
              <a:rect b="b" l="l" r="r" t="t"/>
              <a:pathLst>
                <a:path extrusionOk="0" h="81279" w="81280">
                  <a:moveTo>
                    <a:pt x="81280" y="40640"/>
                  </a:moveTo>
                  <a:cubicBezTo>
                    <a:pt x="81280" y="63085"/>
                    <a:pt x="63085" y="81280"/>
                    <a:pt x="40640" y="81280"/>
                  </a:cubicBezTo>
                  <a:cubicBezTo>
                    <a:pt x="18195" y="81280"/>
                    <a:pt x="0" y="63085"/>
                    <a:pt x="0" y="40640"/>
                  </a:cubicBezTo>
                  <a:cubicBezTo>
                    <a:pt x="0" y="18195"/>
                    <a:pt x="18195" y="0"/>
                    <a:pt x="40640" y="0"/>
                  </a:cubicBezTo>
                  <a:cubicBezTo>
                    <a:pt x="63085" y="0"/>
                    <a:pt x="81280" y="18195"/>
                    <a:pt x="81280" y="4064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84" name="Google Shape;1384;g243c916b595_0_8"/>
            <p:cNvSpPr/>
            <p:nvPr/>
          </p:nvSpPr>
          <p:spPr>
            <a:xfrm>
              <a:off x="615950" y="2339340"/>
              <a:ext cx="81280" cy="81279"/>
            </a:xfrm>
            <a:custGeom>
              <a:rect b="b" l="l" r="r" t="t"/>
              <a:pathLst>
                <a:path extrusionOk="0" h="81279" w="81280">
                  <a:moveTo>
                    <a:pt x="81280" y="40640"/>
                  </a:moveTo>
                  <a:cubicBezTo>
                    <a:pt x="81280" y="63085"/>
                    <a:pt x="63085" y="81280"/>
                    <a:pt x="40640" y="81280"/>
                  </a:cubicBezTo>
                  <a:cubicBezTo>
                    <a:pt x="18195" y="81280"/>
                    <a:pt x="0" y="63085"/>
                    <a:pt x="0" y="40640"/>
                  </a:cubicBezTo>
                  <a:cubicBezTo>
                    <a:pt x="0" y="18195"/>
                    <a:pt x="18195" y="0"/>
                    <a:pt x="40640" y="0"/>
                  </a:cubicBezTo>
                  <a:cubicBezTo>
                    <a:pt x="63085" y="0"/>
                    <a:pt x="81280" y="18195"/>
                    <a:pt x="81280" y="4064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85" name="Google Shape;1385;g243c916b595_0_8"/>
            <p:cNvSpPr/>
            <p:nvPr/>
          </p:nvSpPr>
          <p:spPr>
            <a:xfrm>
              <a:off x="1075689" y="2339339"/>
              <a:ext cx="81280" cy="81280"/>
            </a:xfrm>
            <a:custGeom>
              <a:rect b="b" l="l" r="r" t="t"/>
              <a:pathLst>
                <a:path extrusionOk="0" h="81280" w="81280">
                  <a:moveTo>
                    <a:pt x="40640" y="0"/>
                  </a:moveTo>
                  <a:cubicBezTo>
                    <a:pt x="18415" y="0"/>
                    <a:pt x="0" y="18415"/>
                    <a:pt x="0" y="40640"/>
                  </a:cubicBezTo>
                  <a:cubicBezTo>
                    <a:pt x="0" y="62865"/>
                    <a:pt x="18415" y="81280"/>
                    <a:pt x="40640" y="81280"/>
                  </a:cubicBezTo>
                  <a:cubicBezTo>
                    <a:pt x="62865" y="81280"/>
                    <a:pt x="81280" y="62865"/>
                    <a:pt x="81280" y="40640"/>
                  </a:cubicBezTo>
                  <a:cubicBezTo>
                    <a:pt x="81280" y="18415"/>
                    <a:pt x="63500" y="0"/>
                    <a:pt x="40640" y="0"/>
                  </a:cubicBezTo>
                  <a:close/>
                  <a:moveTo>
                    <a:pt x="40640" y="67945"/>
                  </a:moveTo>
                  <a:cubicBezTo>
                    <a:pt x="26035" y="67945"/>
                    <a:pt x="13335" y="55880"/>
                    <a:pt x="13335" y="40640"/>
                  </a:cubicBezTo>
                  <a:cubicBezTo>
                    <a:pt x="13335" y="26035"/>
                    <a:pt x="25400" y="13335"/>
                    <a:pt x="40640" y="13335"/>
                  </a:cubicBezTo>
                  <a:cubicBezTo>
                    <a:pt x="55245" y="13335"/>
                    <a:pt x="67945" y="25400"/>
                    <a:pt x="67945" y="40640"/>
                  </a:cubicBezTo>
                  <a:cubicBezTo>
                    <a:pt x="67945" y="55880"/>
                    <a:pt x="55880" y="67945"/>
                    <a:pt x="40640" y="67945"/>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86" name="Google Shape;1386;g243c916b595_0_8"/>
            <p:cNvSpPr/>
            <p:nvPr/>
          </p:nvSpPr>
          <p:spPr>
            <a:xfrm>
              <a:off x="960755" y="2339339"/>
              <a:ext cx="81280" cy="81280"/>
            </a:xfrm>
            <a:custGeom>
              <a:rect b="b" l="l" r="r" t="t"/>
              <a:pathLst>
                <a:path extrusionOk="0" h="81280" w="81280">
                  <a:moveTo>
                    <a:pt x="40640" y="0"/>
                  </a:moveTo>
                  <a:cubicBezTo>
                    <a:pt x="18415" y="0"/>
                    <a:pt x="0" y="18415"/>
                    <a:pt x="0" y="40640"/>
                  </a:cubicBezTo>
                  <a:cubicBezTo>
                    <a:pt x="0" y="62865"/>
                    <a:pt x="18415" y="81280"/>
                    <a:pt x="40640" y="81280"/>
                  </a:cubicBezTo>
                  <a:cubicBezTo>
                    <a:pt x="62865" y="81280"/>
                    <a:pt x="81280" y="62865"/>
                    <a:pt x="81280" y="40640"/>
                  </a:cubicBezTo>
                  <a:cubicBezTo>
                    <a:pt x="81280" y="18415"/>
                    <a:pt x="62865" y="0"/>
                    <a:pt x="40640" y="0"/>
                  </a:cubicBezTo>
                  <a:close/>
                  <a:moveTo>
                    <a:pt x="40640" y="67945"/>
                  </a:moveTo>
                  <a:cubicBezTo>
                    <a:pt x="26035" y="67945"/>
                    <a:pt x="13335" y="55880"/>
                    <a:pt x="13335" y="40640"/>
                  </a:cubicBezTo>
                  <a:cubicBezTo>
                    <a:pt x="13335" y="26035"/>
                    <a:pt x="25400" y="13335"/>
                    <a:pt x="40640" y="13335"/>
                  </a:cubicBezTo>
                  <a:cubicBezTo>
                    <a:pt x="55245" y="13335"/>
                    <a:pt x="67945" y="25400"/>
                    <a:pt x="67945" y="40640"/>
                  </a:cubicBezTo>
                  <a:cubicBezTo>
                    <a:pt x="67945" y="55880"/>
                    <a:pt x="55880" y="67945"/>
                    <a:pt x="40640" y="67945"/>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grpSp>
      <p:grpSp>
        <p:nvGrpSpPr>
          <p:cNvPr id="1387" name="Google Shape;1387;g243c916b595_0_8"/>
          <p:cNvGrpSpPr/>
          <p:nvPr/>
        </p:nvGrpSpPr>
        <p:grpSpPr>
          <a:xfrm>
            <a:off x="2633656" y="2389035"/>
            <a:ext cx="226431" cy="174949"/>
            <a:chOff x="1529714" y="2025650"/>
            <a:chExt cx="459106" cy="478789"/>
          </a:xfrm>
        </p:grpSpPr>
        <p:sp>
          <p:nvSpPr>
            <p:cNvPr id="1388" name="Google Shape;1388;g243c916b595_0_8"/>
            <p:cNvSpPr/>
            <p:nvPr/>
          </p:nvSpPr>
          <p:spPr>
            <a:xfrm>
              <a:off x="1642110" y="2184400"/>
              <a:ext cx="50800" cy="50800"/>
            </a:xfrm>
            <a:custGeom>
              <a:rect b="b" l="l" r="r" t="t"/>
              <a:pathLst>
                <a:path extrusionOk="0" h="50800" w="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89" name="Google Shape;1389;g243c916b595_0_8"/>
            <p:cNvSpPr/>
            <p:nvPr/>
          </p:nvSpPr>
          <p:spPr>
            <a:xfrm>
              <a:off x="1642110" y="2061845"/>
              <a:ext cx="50800" cy="50800"/>
            </a:xfrm>
            <a:custGeom>
              <a:rect b="b" l="l" r="r" t="t"/>
              <a:pathLst>
                <a:path extrusionOk="0" h="50800" w="50800">
                  <a:moveTo>
                    <a:pt x="25400" y="12700"/>
                  </a:moveTo>
                  <a:cubicBezTo>
                    <a:pt x="32385" y="12700"/>
                    <a:pt x="38100" y="18415"/>
                    <a:pt x="38100" y="25400"/>
                  </a:cubicBezTo>
                  <a:cubicBezTo>
                    <a:pt x="38100" y="32385"/>
                    <a:pt x="32385" y="38100"/>
                    <a:pt x="25400" y="38100"/>
                  </a:cubicBezTo>
                  <a:cubicBezTo>
                    <a:pt x="18415" y="38100"/>
                    <a:pt x="12700" y="32385"/>
                    <a:pt x="12700" y="25400"/>
                  </a:cubicBezTo>
                  <a:cubicBezTo>
                    <a:pt x="12700" y="18415"/>
                    <a:pt x="18415" y="12700"/>
                    <a:pt x="25400" y="12700"/>
                  </a:cubicBezTo>
                  <a:moveTo>
                    <a:pt x="25400" y="0"/>
                  </a:moveTo>
                  <a:cubicBezTo>
                    <a:pt x="11430" y="0"/>
                    <a:pt x="0" y="11430"/>
                    <a:pt x="0" y="25400"/>
                  </a:cubicBezTo>
                  <a:cubicBezTo>
                    <a:pt x="0" y="39370"/>
                    <a:pt x="11430" y="50800"/>
                    <a:pt x="25400" y="50800"/>
                  </a:cubicBezTo>
                  <a:cubicBezTo>
                    <a:pt x="39370" y="50800"/>
                    <a:pt x="50800" y="39370"/>
                    <a:pt x="50800" y="25400"/>
                  </a:cubicBezTo>
                  <a:cubicBezTo>
                    <a:pt x="50800" y="11430"/>
                    <a:pt x="39370" y="0"/>
                    <a:pt x="25400" y="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90" name="Google Shape;1390;g243c916b595_0_8"/>
            <p:cNvSpPr/>
            <p:nvPr/>
          </p:nvSpPr>
          <p:spPr>
            <a:xfrm>
              <a:off x="1642110" y="2307589"/>
              <a:ext cx="50800" cy="50800"/>
            </a:xfrm>
            <a:custGeom>
              <a:rect b="b" l="l" r="r" t="t"/>
              <a:pathLst>
                <a:path extrusionOk="0" h="50800" w="50800">
                  <a:moveTo>
                    <a:pt x="25400" y="12700"/>
                  </a:moveTo>
                  <a:cubicBezTo>
                    <a:pt x="32385" y="12700"/>
                    <a:pt x="38100" y="18415"/>
                    <a:pt x="38100" y="25400"/>
                  </a:cubicBezTo>
                  <a:cubicBezTo>
                    <a:pt x="38100" y="32385"/>
                    <a:pt x="32385" y="38100"/>
                    <a:pt x="25400" y="38100"/>
                  </a:cubicBezTo>
                  <a:cubicBezTo>
                    <a:pt x="18415" y="38100"/>
                    <a:pt x="12700" y="32385"/>
                    <a:pt x="12700" y="25400"/>
                  </a:cubicBezTo>
                  <a:cubicBezTo>
                    <a:pt x="12700" y="18415"/>
                    <a:pt x="18415" y="12700"/>
                    <a:pt x="25400" y="12700"/>
                  </a:cubicBezTo>
                  <a:moveTo>
                    <a:pt x="25400" y="0"/>
                  </a:moveTo>
                  <a:cubicBezTo>
                    <a:pt x="11430" y="0"/>
                    <a:pt x="0" y="11430"/>
                    <a:pt x="0" y="25400"/>
                  </a:cubicBezTo>
                  <a:cubicBezTo>
                    <a:pt x="0" y="39370"/>
                    <a:pt x="11430" y="50800"/>
                    <a:pt x="25400" y="50800"/>
                  </a:cubicBezTo>
                  <a:cubicBezTo>
                    <a:pt x="39370" y="50800"/>
                    <a:pt x="50800" y="39370"/>
                    <a:pt x="50800" y="25400"/>
                  </a:cubicBezTo>
                  <a:cubicBezTo>
                    <a:pt x="50800" y="11430"/>
                    <a:pt x="39370" y="0"/>
                    <a:pt x="25400" y="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91" name="Google Shape;1391;g243c916b595_0_8"/>
            <p:cNvSpPr/>
            <p:nvPr/>
          </p:nvSpPr>
          <p:spPr>
            <a:xfrm>
              <a:off x="1530350" y="2460942"/>
              <a:ext cx="458470" cy="43497"/>
            </a:xfrm>
            <a:custGeom>
              <a:rect b="b" l="l" r="r" t="t"/>
              <a:pathLst>
                <a:path extrusionOk="0" h="43497" w="458470">
                  <a:moveTo>
                    <a:pt x="197485" y="43497"/>
                  </a:moveTo>
                  <a:cubicBezTo>
                    <a:pt x="184150" y="43497"/>
                    <a:pt x="171450" y="39053"/>
                    <a:pt x="160655" y="30797"/>
                  </a:cubicBezTo>
                  <a:lnTo>
                    <a:pt x="145415" y="18732"/>
                  </a:lnTo>
                  <a:cubicBezTo>
                    <a:pt x="135890" y="11112"/>
                    <a:pt x="121920" y="11112"/>
                    <a:pt x="112395" y="18732"/>
                  </a:cubicBezTo>
                  <a:lnTo>
                    <a:pt x="97155" y="30797"/>
                  </a:lnTo>
                  <a:cubicBezTo>
                    <a:pt x="75565" y="47307"/>
                    <a:pt x="45720" y="47307"/>
                    <a:pt x="24130" y="30797"/>
                  </a:cubicBezTo>
                  <a:lnTo>
                    <a:pt x="0" y="11747"/>
                  </a:lnTo>
                  <a:lnTo>
                    <a:pt x="7620" y="1587"/>
                  </a:lnTo>
                  <a:lnTo>
                    <a:pt x="31750" y="20637"/>
                  </a:lnTo>
                  <a:cubicBezTo>
                    <a:pt x="48895" y="33972"/>
                    <a:pt x="72390" y="33972"/>
                    <a:pt x="89535" y="20637"/>
                  </a:cubicBezTo>
                  <a:lnTo>
                    <a:pt x="104775" y="8572"/>
                  </a:lnTo>
                  <a:cubicBezTo>
                    <a:pt x="119380" y="-2857"/>
                    <a:pt x="139065" y="-2857"/>
                    <a:pt x="153670" y="8572"/>
                  </a:cubicBezTo>
                  <a:lnTo>
                    <a:pt x="168910" y="20637"/>
                  </a:lnTo>
                  <a:cubicBezTo>
                    <a:pt x="186055" y="33337"/>
                    <a:pt x="208915" y="33337"/>
                    <a:pt x="226060" y="20637"/>
                  </a:cubicBezTo>
                  <a:lnTo>
                    <a:pt x="241935" y="8572"/>
                  </a:lnTo>
                  <a:cubicBezTo>
                    <a:pt x="256540" y="-2857"/>
                    <a:pt x="276225" y="-2857"/>
                    <a:pt x="290830" y="8572"/>
                  </a:cubicBezTo>
                  <a:lnTo>
                    <a:pt x="306070" y="20637"/>
                  </a:lnTo>
                  <a:cubicBezTo>
                    <a:pt x="323215" y="33337"/>
                    <a:pt x="346075" y="33337"/>
                    <a:pt x="363220" y="20637"/>
                  </a:cubicBezTo>
                  <a:lnTo>
                    <a:pt x="378460" y="8572"/>
                  </a:lnTo>
                  <a:cubicBezTo>
                    <a:pt x="393065" y="-2857"/>
                    <a:pt x="412750" y="-2857"/>
                    <a:pt x="427355" y="8572"/>
                  </a:cubicBezTo>
                  <a:lnTo>
                    <a:pt x="458470" y="32703"/>
                  </a:lnTo>
                  <a:lnTo>
                    <a:pt x="450850" y="42862"/>
                  </a:lnTo>
                  <a:lnTo>
                    <a:pt x="419735" y="18732"/>
                  </a:lnTo>
                  <a:cubicBezTo>
                    <a:pt x="410210" y="11112"/>
                    <a:pt x="396240" y="11112"/>
                    <a:pt x="386715" y="18732"/>
                  </a:cubicBezTo>
                  <a:lnTo>
                    <a:pt x="371475" y="30797"/>
                  </a:lnTo>
                  <a:cubicBezTo>
                    <a:pt x="349885" y="47307"/>
                    <a:pt x="320040" y="47307"/>
                    <a:pt x="298450" y="30797"/>
                  </a:cubicBezTo>
                  <a:lnTo>
                    <a:pt x="283210" y="18732"/>
                  </a:lnTo>
                  <a:cubicBezTo>
                    <a:pt x="273685" y="11112"/>
                    <a:pt x="259715" y="11112"/>
                    <a:pt x="250190" y="18732"/>
                  </a:cubicBezTo>
                  <a:lnTo>
                    <a:pt x="234950" y="30797"/>
                  </a:lnTo>
                  <a:cubicBezTo>
                    <a:pt x="223520" y="39053"/>
                    <a:pt x="210820" y="43497"/>
                    <a:pt x="197485" y="43497"/>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92" name="Google Shape;1392;g243c916b595_0_8"/>
            <p:cNvSpPr/>
            <p:nvPr/>
          </p:nvSpPr>
          <p:spPr>
            <a:xfrm>
              <a:off x="1529714" y="2417127"/>
              <a:ext cx="458470" cy="44132"/>
            </a:xfrm>
            <a:custGeom>
              <a:rect b="b" l="l" r="r" t="t"/>
              <a:pathLst>
                <a:path extrusionOk="0" h="44132" w="458470">
                  <a:moveTo>
                    <a:pt x="335280" y="44132"/>
                  </a:moveTo>
                  <a:cubicBezTo>
                    <a:pt x="323215" y="44132"/>
                    <a:pt x="311150" y="40322"/>
                    <a:pt x="301625" y="32702"/>
                  </a:cubicBezTo>
                  <a:lnTo>
                    <a:pt x="288290" y="22543"/>
                  </a:lnTo>
                  <a:cubicBezTo>
                    <a:pt x="275590" y="12382"/>
                    <a:pt x="257810" y="12382"/>
                    <a:pt x="245110" y="22543"/>
                  </a:cubicBezTo>
                  <a:lnTo>
                    <a:pt x="231775" y="32702"/>
                  </a:lnTo>
                  <a:cubicBezTo>
                    <a:pt x="212090" y="47943"/>
                    <a:pt x="184150" y="47943"/>
                    <a:pt x="164465" y="32702"/>
                  </a:cubicBezTo>
                  <a:lnTo>
                    <a:pt x="151130" y="22543"/>
                  </a:lnTo>
                  <a:cubicBezTo>
                    <a:pt x="138430" y="12382"/>
                    <a:pt x="120650" y="12382"/>
                    <a:pt x="107950" y="22543"/>
                  </a:cubicBezTo>
                  <a:lnTo>
                    <a:pt x="94615" y="32702"/>
                  </a:lnTo>
                  <a:cubicBezTo>
                    <a:pt x="74930" y="47943"/>
                    <a:pt x="46990" y="47943"/>
                    <a:pt x="27305" y="32702"/>
                  </a:cubicBezTo>
                  <a:lnTo>
                    <a:pt x="0" y="11747"/>
                  </a:lnTo>
                  <a:lnTo>
                    <a:pt x="7620" y="1587"/>
                  </a:lnTo>
                  <a:lnTo>
                    <a:pt x="34925" y="22543"/>
                  </a:lnTo>
                  <a:cubicBezTo>
                    <a:pt x="50165" y="33972"/>
                    <a:pt x="71120" y="33972"/>
                    <a:pt x="86360" y="22543"/>
                  </a:cubicBezTo>
                  <a:lnTo>
                    <a:pt x="99695" y="11747"/>
                  </a:lnTo>
                  <a:cubicBezTo>
                    <a:pt x="116840" y="-1588"/>
                    <a:pt x="140970" y="-1588"/>
                    <a:pt x="158115" y="11747"/>
                  </a:cubicBezTo>
                  <a:lnTo>
                    <a:pt x="172085" y="22543"/>
                  </a:lnTo>
                  <a:cubicBezTo>
                    <a:pt x="187325" y="34607"/>
                    <a:pt x="208280" y="34607"/>
                    <a:pt x="223520" y="22543"/>
                  </a:cubicBezTo>
                  <a:lnTo>
                    <a:pt x="236855" y="11747"/>
                  </a:lnTo>
                  <a:cubicBezTo>
                    <a:pt x="254000" y="-1588"/>
                    <a:pt x="278130" y="-1588"/>
                    <a:pt x="295275" y="11747"/>
                  </a:cubicBezTo>
                  <a:lnTo>
                    <a:pt x="308610" y="22543"/>
                  </a:lnTo>
                  <a:cubicBezTo>
                    <a:pt x="323850" y="34607"/>
                    <a:pt x="344805" y="34607"/>
                    <a:pt x="360045" y="22543"/>
                  </a:cubicBezTo>
                  <a:lnTo>
                    <a:pt x="378460" y="8572"/>
                  </a:lnTo>
                  <a:cubicBezTo>
                    <a:pt x="393065" y="-2857"/>
                    <a:pt x="412750" y="-2857"/>
                    <a:pt x="427355" y="8572"/>
                  </a:cubicBezTo>
                  <a:lnTo>
                    <a:pt x="458470" y="32702"/>
                  </a:lnTo>
                  <a:lnTo>
                    <a:pt x="450215" y="42862"/>
                  </a:lnTo>
                  <a:lnTo>
                    <a:pt x="419100" y="18732"/>
                  </a:lnTo>
                  <a:cubicBezTo>
                    <a:pt x="409575" y="11112"/>
                    <a:pt x="395605" y="11112"/>
                    <a:pt x="386080" y="18732"/>
                  </a:cubicBezTo>
                  <a:lnTo>
                    <a:pt x="367665" y="32702"/>
                  </a:lnTo>
                  <a:cubicBezTo>
                    <a:pt x="359410" y="39687"/>
                    <a:pt x="347980" y="44132"/>
                    <a:pt x="335280" y="44132"/>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93" name="Google Shape;1393;g243c916b595_0_8"/>
            <p:cNvSpPr/>
            <p:nvPr/>
          </p:nvSpPr>
          <p:spPr>
            <a:xfrm>
              <a:off x="1600835" y="2025650"/>
              <a:ext cx="317500" cy="368300"/>
            </a:xfrm>
            <a:custGeom>
              <a:rect b="b" l="l" r="r" t="t"/>
              <a:pathLst>
                <a:path extrusionOk="0" h="368300" w="317500">
                  <a:moveTo>
                    <a:pt x="304800" y="12700"/>
                  </a:moveTo>
                  <a:lnTo>
                    <a:pt x="304800" y="355600"/>
                  </a:lnTo>
                  <a:lnTo>
                    <a:pt x="12700" y="355600"/>
                  </a:lnTo>
                  <a:lnTo>
                    <a:pt x="12700" y="12700"/>
                  </a:lnTo>
                  <a:lnTo>
                    <a:pt x="304800" y="12700"/>
                  </a:lnTo>
                  <a:moveTo>
                    <a:pt x="317500" y="0"/>
                  </a:moveTo>
                  <a:lnTo>
                    <a:pt x="0" y="0"/>
                  </a:lnTo>
                  <a:lnTo>
                    <a:pt x="0" y="368300"/>
                  </a:lnTo>
                  <a:lnTo>
                    <a:pt x="317500" y="368300"/>
                  </a:lnTo>
                  <a:lnTo>
                    <a:pt x="317500" y="0"/>
                  </a:ln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94" name="Google Shape;1394;g243c916b595_0_8"/>
            <p:cNvSpPr/>
            <p:nvPr/>
          </p:nvSpPr>
          <p:spPr>
            <a:xfrm>
              <a:off x="1606550" y="2265045"/>
              <a:ext cx="306705" cy="12700"/>
            </a:xfrm>
            <a:custGeom>
              <a:rect b="b" l="l" r="r" t="t"/>
              <a:pathLst>
                <a:path extrusionOk="0" h="12700" w="306705">
                  <a:moveTo>
                    <a:pt x="0" y="0"/>
                  </a:moveTo>
                  <a:lnTo>
                    <a:pt x="306705" y="0"/>
                  </a:lnTo>
                  <a:lnTo>
                    <a:pt x="306705" y="12700"/>
                  </a:lnTo>
                  <a:lnTo>
                    <a:pt x="0" y="12700"/>
                  </a:ln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395" name="Google Shape;1395;g243c916b595_0_8"/>
            <p:cNvSpPr/>
            <p:nvPr/>
          </p:nvSpPr>
          <p:spPr>
            <a:xfrm>
              <a:off x="1606550" y="2142490"/>
              <a:ext cx="306705" cy="12700"/>
            </a:xfrm>
            <a:custGeom>
              <a:rect b="b" l="l" r="r" t="t"/>
              <a:pathLst>
                <a:path extrusionOk="0" h="12700" w="306705">
                  <a:moveTo>
                    <a:pt x="0" y="0"/>
                  </a:moveTo>
                  <a:lnTo>
                    <a:pt x="306705" y="0"/>
                  </a:lnTo>
                  <a:lnTo>
                    <a:pt x="306705" y="12700"/>
                  </a:lnTo>
                  <a:lnTo>
                    <a:pt x="0" y="12700"/>
                  </a:ln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grpSp>
      <p:pic>
        <p:nvPicPr>
          <p:cNvPr id="1396" name="Google Shape;1396;g243c916b595_0_8"/>
          <p:cNvPicPr preferRelativeResize="0"/>
          <p:nvPr/>
        </p:nvPicPr>
        <p:blipFill>
          <a:blip r:embed="rId4">
            <a:alphaModFix/>
          </a:blip>
          <a:stretch>
            <a:fillRect/>
          </a:stretch>
        </p:blipFill>
        <p:spPr>
          <a:xfrm>
            <a:off x="468251" y="1390650"/>
            <a:ext cx="1800899" cy="878375"/>
          </a:xfrm>
          <a:prstGeom prst="rect">
            <a:avLst/>
          </a:prstGeom>
          <a:noFill/>
          <a:ln>
            <a:noFill/>
          </a:ln>
        </p:spPr>
      </p:pic>
      <p:cxnSp>
        <p:nvCxnSpPr>
          <p:cNvPr id="1397" name="Google Shape;1397;g243c916b595_0_8"/>
          <p:cNvCxnSpPr>
            <a:stCxn id="1396" idx="3"/>
            <a:endCxn id="1353" idx="1"/>
          </p:cNvCxnSpPr>
          <p:nvPr/>
        </p:nvCxnSpPr>
        <p:spPr>
          <a:xfrm flipH="1" rot="10800000">
            <a:off x="2269150" y="1819938"/>
            <a:ext cx="316800" cy="9900"/>
          </a:xfrm>
          <a:prstGeom prst="straightConnector1">
            <a:avLst/>
          </a:prstGeom>
          <a:noFill/>
          <a:ln cap="flat" cmpd="sng" w="9525">
            <a:solidFill>
              <a:schemeClr val="accent6"/>
            </a:solidFill>
            <a:prstDash val="solid"/>
            <a:round/>
            <a:headEnd len="med" w="med" type="none"/>
            <a:tailEnd len="med" w="med" type="triangle"/>
          </a:ln>
        </p:spPr>
      </p:cxnSp>
      <p:cxnSp>
        <p:nvCxnSpPr>
          <p:cNvPr id="1398" name="Google Shape;1398;g243c916b595_0_8"/>
          <p:cNvCxnSpPr>
            <a:stCxn id="1353" idx="3"/>
            <a:endCxn id="1358" idx="1"/>
          </p:cNvCxnSpPr>
          <p:nvPr/>
        </p:nvCxnSpPr>
        <p:spPr>
          <a:xfrm flipH="1" rot="10800000">
            <a:off x="3776750" y="1818875"/>
            <a:ext cx="366900" cy="1200"/>
          </a:xfrm>
          <a:prstGeom prst="straightConnector1">
            <a:avLst/>
          </a:prstGeom>
          <a:noFill/>
          <a:ln cap="flat" cmpd="sng" w="9525">
            <a:solidFill>
              <a:schemeClr val="accent6"/>
            </a:solidFill>
            <a:prstDash val="solid"/>
            <a:round/>
            <a:headEnd len="med" w="med" type="none"/>
            <a:tailEnd len="med" w="med" type="triangle"/>
          </a:ln>
        </p:spPr>
      </p:cxnSp>
      <p:grpSp>
        <p:nvGrpSpPr>
          <p:cNvPr id="1399" name="Google Shape;1399;g243c916b595_0_8"/>
          <p:cNvGrpSpPr/>
          <p:nvPr/>
        </p:nvGrpSpPr>
        <p:grpSpPr>
          <a:xfrm>
            <a:off x="7224700" y="2255834"/>
            <a:ext cx="1190700" cy="1887441"/>
            <a:chOff x="3235313" y="2503484"/>
            <a:chExt cx="1190700" cy="1887441"/>
          </a:xfrm>
        </p:grpSpPr>
        <p:sp>
          <p:nvSpPr>
            <p:cNvPr id="1400" name="Google Shape;1400;g243c916b595_0_8"/>
            <p:cNvSpPr/>
            <p:nvPr/>
          </p:nvSpPr>
          <p:spPr>
            <a:xfrm>
              <a:off x="3235313" y="2892425"/>
              <a:ext cx="1190700" cy="1498500"/>
            </a:xfrm>
            <a:prstGeom prst="rect">
              <a:avLst/>
            </a:prstGeom>
            <a:solidFill>
              <a:schemeClr val="l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450"/>
                </a:spcBef>
                <a:spcAft>
                  <a:spcPts val="0"/>
                </a:spcAft>
                <a:buNone/>
              </a:pPr>
              <a:r>
                <a:t/>
              </a:r>
              <a:endParaRPr sz="1200">
                <a:solidFill>
                  <a:srgbClr val="7F7F7F"/>
                </a:solidFill>
                <a:latin typeface="Roboto"/>
                <a:ea typeface="Roboto"/>
                <a:cs typeface="Roboto"/>
                <a:sym typeface="Roboto"/>
              </a:endParaRPr>
            </a:p>
            <a:p>
              <a:pPr indent="0" lvl="0" marL="0" rtl="0" algn="ctr">
                <a:spcBef>
                  <a:spcPts val="450"/>
                </a:spcBef>
                <a:spcAft>
                  <a:spcPts val="0"/>
                </a:spcAft>
                <a:buNone/>
              </a:pPr>
              <a:r>
                <a:t/>
              </a:r>
              <a:endParaRPr sz="1200">
                <a:solidFill>
                  <a:srgbClr val="7F7F7F"/>
                </a:solidFill>
                <a:latin typeface="Roboto"/>
                <a:ea typeface="Roboto"/>
                <a:cs typeface="Roboto"/>
                <a:sym typeface="Roboto"/>
              </a:endParaRPr>
            </a:p>
            <a:p>
              <a:pPr indent="0" lvl="0" marL="0" rtl="0" algn="ctr">
                <a:spcBef>
                  <a:spcPts val="450"/>
                </a:spcBef>
                <a:spcAft>
                  <a:spcPts val="0"/>
                </a:spcAft>
                <a:buNone/>
              </a:pPr>
              <a:r>
                <a:rPr lang="en" sz="1200">
                  <a:solidFill>
                    <a:srgbClr val="7F7F7F"/>
                  </a:solidFill>
                  <a:latin typeface="Roboto"/>
                  <a:ea typeface="Roboto"/>
                  <a:cs typeface="Roboto"/>
                  <a:sym typeface="Roboto"/>
                </a:rPr>
                <a:t>Build a dashboard/ visual analytics</a:t>
              </a:r>
              <a:endParaRPr sz="1200">
                <a:solidFill>
                  <a:srgbClr val="7F7F7F"/>
                </a:solidFill>
                <a:latin typeface="Roboto"/>
                <a:ea typeface="Roboto"/>
                <a:cs typeface="Roboto"/>
                <a:sym typeface="Roboto"/>
              </a:endParaRPr>
            </a:p>
            <a:p>
              <a:pPr indent="0" lvl="0" marL="0" rtl="0" algn="ctr">
                <a:spcBef>
                  <a:spcPts val="450"/>
                </a:spcBef>
                <a:spcAft>
                  <a:spcPts val="0"/>
                </a:spcAft>
                <a:buNone/>
              </a:pPr>
              <a:r>
                <a:t/>
              </a:r>
              <a:endParaRPr sz="1200">
                <a:solidFill>
                  <a:srgbClr val="7F7F7F"/>
                </a:solidFill>
                <a:latin typeface="Roboto"/>
                <a:ea typeface="Roboto"/>
                <a:cs typeface="Roboto"/>
                <a:sym typeface="Roboto"/>
              </a:endParaRPr>
            </a:p>
          </p:txBody>
        </p:sp>
        <p:grpSp>
          <p:nvGrpSpPr>
            <p:cNvPr id="1401" name="Google Shape;1401;g243c916b595_0_8"/>
            <p:cNvGrpSpPr/>
            <p:nvPr/>
          </p:nvGrpSpPr>
          <p:grpSpPr>
            <a:xfrm>
              <a:off x="3261709" y="2503484"/>
              <a:ext cx="1137900" cy="829120"/>
              <a:chOff x="3457809" y="1010859"/>
              <a:chExt cx="1137900" cy="829120"/>
            </a:xfrm>
          </p:grpSpPr>
          <p:sp>
            <p:nvSpPr>
              <p:cNvPr id="1402" name="Google Shape;1402;g243c916b595_0_8"/>
              <p:cNvSpPr/>
              <p:nvPr/>
            </p:nvSpPr>
            <p:spPr>
              <a:xfrm rot="10800000">
                <a:off x="3457809" y="1010859"/>
                <a:ext cx="1137900" cy="813900"/>
              </a:xfrm>
              <a:prstGeom prst="blockArc">
                <a:avLst>
                  <a:gd fmla="val 10733441" name="adj1"/>
                  <a:gd fmla="val 73829" name="adj2"/>
                  <a:gd fmla="val 8833" name="adj3"/>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g243c916b595_0_8"/>
              <p:cNvSpPr txBox="1"/>
              <p:nvPr/>
            </p:nvSpPr>
            <p:spPr>
              <a:xfrm>
                <a:off x="3548088" y="1395679"/>
                <a:ext cx="9573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lang="en" sz="1200">
                    <a:solidFill>
                      <a:schemeClr val="accent5"/>
                    </a:solidFill>
                    <a:latin typeface="Roboto"/>
                    <a:ea typeface="Roboto"/>
                    <a:cs typeface="Roboto"/>
                    <a:sym typeface="Roboto"/>
                  </a:rPr>
                  <a:t>PUBLISH</a:t>
                </a:r>
                <a:endParaRPr b="0" i="0" sz="1200" u="none" cap="none" strike="noStrike">
                  <a:solidFill>
                    <a:schemeClr val="accent5"/>
                  </a:solidFill>
                  <a:latin typeface="Roboto"/>
                  <a:ea typeface="Roboto"/>
                  <a:cs typeface="Roboto"/>
                  <a:sym typeface="Roboto"/>
                </a:endParaRPr>
              </a:p>
            </p:txBody>
          </p:sp>
        </p:grpSp>
      </p:grpSp>
      <p:cxnSp>
        <p:nvCxnSpPr>
          <p:cNvPr id="1404" name="Google Shape;1404;g243c916b595_0_8"/>
          <p:cNvCxnSpPr>
            <a:stCxn id="1363" idx="3"/>
            <a:endCxn id="1400" idx="1"/>
          </p:cNvCxnSpPr>
          <p:nvPr/>
        </p:nvCxnSpPr>
        <p:spPr>
          <a:xfrm>
            <a:off x="6891650" y="3394025"/>
            <a:ext cx="333000" cy="0"/>
          </a:xfrm>
          <a:prstGeom prst="straightConnector1">
            <a:avLst/>
          </a:prstGeom>
          <a:noFill/>
          <a:ln cap="flat" cmpd="sng" w="9525">
            <a:solidFill>
              <a:schemeClr val="accent6"/>
            </a:solidFill>
            <a:prstDash val="solid"/>
            <a:round/>
            <a:headEnd len="med" w="med" type="none"/>
            <a:tailEnd len="med" w="med" type="triangle"/>
          </a:ln>
        </p:spPr>
      </p:cxnSp>
      <p:grpSp>
        <p:nvGrpSpPr>
          <p:cNvPr id="1405" name="Google Shape;1405;g243c916b595_0_8"/>
          <p:cNvGrpSpPr/>
          <p:nvPr/>
        </p:nvGrpSpPr>
        <p:grpSpPr>
          <a:xfrm>
            <a:off x="7224700" y="671534"/>
            <a:ext cx="1190700" cy="1750816"/>
            <a:chOff x="3222875" y="764284"/>
            <a:chExt cx="1190700" cy="1750816"/>
          </a:xfrm>
        </p:grpSpPr>
        <p:sp>
          <p:nvSpPr>
            <p:cNvPr id="1406" name="Google Shape;1406;g243c916b595_0_8"/>
            <p:cNvSpPr/>
            <p:nvPr/>
          </p:nvSpPr>
          <p:spPr>
            <a:xfrm>
              <a:off x="3222875" y="1154000"/>
              <a:ext cx="1190700" cy="1361100"/>
            </a:xfrm>
            <a:prstGeom prst="rect">
              <a:avLst/>
            </a:prstGeom>
            <a:solidFill>
              <a:schemeClr val="lt2"/>
            </a:solidFill>
            <a:ln cap="flat" cmpd="sng" w="9525">
              <a:solidFill>
                <a:schemeClr val="accent6"/>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450"/>
                </a:spcBef>
                <a:spcAft>
                  <a:spcPts val="0"/>
                </a:spcAft>
                <a:buNone/>
              </a:pPr>
              <a:r>
                <a:t/>
              </a:r>
              <a:endParaRPr sz="1200">
                <a:solidFill>
                  <a:srgbClr val="7F7F7F"/>
                </a:solidFill>
                <a:latin typeface="Roboto"/>
                <a:ea typeface="Roboto"/>
                <a:cs typeface="Roboto"/>
                <a:sym typeface="Roboto"/>
              </a:endParaRPr>
            </a:p>
            <a:p>
              <a:pPr indent="0" lvl="0" marL="0" rtl="0" algn="ctr">
                <a:spcBef>
                  <a:spcPts val="450"/>
                </a:spcBef>
                <a:spcAft>
                  <a:spcPts val="0"/>
                </a:spcAft>
                <a:buNone/>
              </a:pPr>
              <a:r>
                <a:rPr lang="en" sz="1200">
                  <a:solidFill>
                    <a:srgbClr val="7F7F7F"/>
                  </a:solidFill>
                  <a:latin typeface="Roboto"/>
                  <a:ea typeface="Roboto"/>
                  <a:cs typeface="Roboto"/>
                  <a:sym typeface="Roboto"/>
                </a:rPr>
                <a:t>Train and deploy ML model to predict telco churn</a:t>
              </a:r>
              <a:endParaRPr sz="800"/>
            </a:p>
          </p:txBody>
        </p:sp>
        <p:grpSp>
          <p:nvGrpSpPr>
            <p:cNvPr id="1407" name="Google Shape;1407;g243c916b595_0_8"/>
            <p:cNvGrpSpPr/>
            <p:nvPr/>
          </p:nvGrpSpPr>
          <p:grpSpPr>
            <a:xfrm>
              <a:off x="3249264" y="764284"/>
              <a:ext cx="1137900" cy="813900"/>
              <a:chOff x="2054139" y="1010859"/>
              <a:chExt cx="1137900" cy="813900"/>
            </a:xfrm>
          </p:grpSpPr>
          <p:sp>
            <p:nvSpPr>
              <p:cNvPr id="1408" name="Google Shape;1408;g243c916b595_0_8"/>
              <p:cNvSpPr txBox="1"/>
              <p:nvPr/>
            </p:nvSpPr>
            <p:spPr>
              <a:xfrm>
                <a:off x="2144438" y="1357579"/>
                <a:ext cx="957300" cy="33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200" u="none" cap="none" strike="noStrike">
                    <a:solidFill>
                      <a:schemeClr val="accent2"/>
                    </a:solidFill>
                    <a:latin typeface="Roboto"/>
                    <a:ea typeface="Roboto"/>
                    <a:cs typeface="Roboto"/>
                    <a:sym typeface="Roboto"/>
                  </a:rPr>
                  <a:t>PREPARE</a:t>
                </a:r>
                <a:endParaRPr b="0" i="0" sz="1200" u="none" cap="none" strike="noStrike">
                  <a:solidFill>
                    <a:schemeClr val="accent2"/>
                  </a:solidFill>
                  <a:latin typeface="Roboto"/>
                  <a:ea typeface="Roboto"/>
                  <a:cs typeface="Roboto"/>
                  <a:sym typeface="Roboto"/>
                </a:endParaRPr>
              </a:p>
            </p:txBody>
          </p:sp>
          <p:sp>
            <p:nvSpPr>
              <p:cNvPr id="1409" name="Google Shape;1409;g243c916b595_0_8"/>
              <p:cNvSpPr/>
              <p:nvPr/>
            </p:nvSpPr>
            <p:spPr>
              <a:xfrm rot="10800000">
                <a:off x="2054139" y="1010859"/>
                <a:ext cx="1137900" cy="813900"/>
              </a:xfrm>
              <a:prstGeom prst="blockArc">
                <a:avLst>
                  <a:gd fmla="val 10733441" name="adj1"/>
                  <a:gd fmla="val 69248" name="adj2"/>
                  <a:gd fmla="val 9928" name="adj3"/>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410" name="Google Shape;1410;g243c916b595_0_8"/>
          <p:cNvCxnSpPr>
            <a:stCxn id="1400" idx="3"/>
            <a:endCxn id="1406" idx="3"/>
          </p:cNvCxnSpPr>
          <p:nvPr/>
        </p:nvCxnSpPr>
        <p:spPr>
          <a:xfrm flipH="1" rot="10800000">
            <a:off x="8415400" y="1741925"/>
            <a:ext cx="600" cy="1652100"/>
          </a:xfrm>
          <a:prstGeom prst="bentConnector3">
            <a:avLst>
              <a:gd fmla="val 39687500" name="adj1"/>
            </a:avLst>
          </a:prstGeom>
          <a:noFill/>
          <a:ln cap="flat" cmpd="sng" w="9525">
            <a:solidFill>
              <a:schemeClr val="accent6"/>
            </a:solidFill>
            <a:prstDash val="solid"/>
            <a:round/>
            <a:headEnd len="med" w="med" type="none"/>
            <a:tailEnd len="med" w="med" type="triangle"/>
          </a:ln>
        </p:spPr>
      </p:cxnSp>
      <p:cxnSp>
        <p:nvCxnSpPr>
          <p:cNvPr id="1411" name="Google Shape;1411;g243c916b595_0_8"/>
          <p:cNvCxnSpPr>
            <a:stCxn id="1358" idx="2"/>
            <a:endCxn id="1363" idx="1"/>
          </p:cNvCxnSpPr>
          <p:nvPr/>
        </p:nvCxnSpPr>
        <p:spPr>
          <a:xfrm flipH="1" rot="-5400000">
            <a:off x="4818350" y="2511375"/>
            <a:ext cx="803100" cy="962100"/>
          </a:xfrm>
          <a:prstGeom prst="bentConnector2">
            <a:avLst/>
          </a:prstGeom>
          <a:noFill/>
          <a:ln cap="flat" cmpd="sng" w="9525">
            <a:solidFill>
              <a:schemeClr val="accent6"/>
            </a:solidFill>
            <a:prstDash val="solid"/>
            <a:round/>
            <a:headEnd len="med" w="med" type="none"/>
            <a:tailEnd len="med" w="med" type="triangle"/>
          </a:ln>
        </p:spPr>
      </p:cxnSp>
      <p:grpSp>
        <p:nvGrpSpPr>
          <p:cNvPr id="1412" name="Google Shape;1412;g243c916b595_0_8"/>
          <p:cNvGrpSpPr/>
          <p:nvPr/>
        </p:nvGrpSpPr>
        <p:grpSpPr>
          <a:xfrm>
            <a:off x="7272117" y="3932314"/>
            <a:ext cx="250546" cy="167061"/>
            <a:chOff x="4104004" y="3063239"/>
            <a:chExt cx="508000" cy="457201"/>
          </a:xfrm>
        </p:grpSpPr>
        <p:sp>
          <p:nvSpPr>
            <p:cNvPr id="1413" name="Google Shape;1413;g243c916b595_0_8"/>
            <p:cNvSpPr/>
            <p:nvPr/>
          </p:nvSpPr>
          <p:spPr>
            <a:xfrm>
              <a:off x="4104004" y="3063239"/>
              <a:ext cx="508000" cy="368300"/>
            </a:xfrm>
            <a:custGeom>
              <a:rect b="b" l="l" r="r" t="t"/>
              <a:pathLst>
                <a:path extrusionOk="0" h="368300" w="508000">
                  <a:moveTo>
                    <a:pt x="508000" y="368300"/>
                  </a:moveTo>
                  <a:lnTo>
                    <a:pt x="272415" y="368300"/>
                  </a:lnTo>
                  <a:lnTo>
                    <a:pt x="272415" y="355600"/>
                  </a:lnTo>
                  <a:lnTo>
                    <a:pt x="495300" y="355600"/>
                  </a:lnTo>
                  <a:lnTo>
                    <a:pt x="495300" y="12700"/>
                  </a:lnTo>
                  <a:lnTo>
                    <a:pt x="12700" y="12700"/>
                  </a:lnTo>
                  <a:lnTo>
                    <a:pt x="12700" y="355600"/>
                  </a:lnTo>
                  <a:lnTo>
                    <a:pt x="233045" y="355600"/>
                  </a:lnTo>
                  <a:lnTo>
                    <a:pt x="233045" y="368300"/>
                  </a:lnTo>
                  <a:lnTo>
                    <a:pt x="0" y="368300"/>
                  </a:lnTo>
                  <a:lnTo>
                    <a:pt x="0" y="0"/>
                  </a:lnTo>
                  <a:lnTo>
                    <a:pt x="508000" y="0"/>
                  </a:ln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414" name="Google Shape;1414;g243c916b595_0_8"/>
            <p:cNvSpPr/>
            <p:nvPr/>
          </p:nvSpPr>
          <p:spPr>
            <a:xfrm>
              <a:off x="4351655" y="3444240"/>
              <a:ext cx="12700" cy="69850"/>
            </a:xfrm>
            <a:custGeom>
              <a:rect b="b" l="l" r="r" t="t"/>
              <a:pathLst>
                <a:path extrusionOk="0" h="69850" w="12700">
                  <a:moveTo>
                    <a:pt x="0" y="0"/>
                  </a:moveTo>
                  <a:lnTo>
                    <a:pt x="12700" y="0"/>
                  </a:lnTo>
                  <a:lnTo>
                    <a:pt x="12700" y="69850"/>
                  </a:lnTo>
                  <a:lnTo>
                    <a:pt x="0" y="69850"/>
                  </a:ln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415" name="Google Shape;1415;g243c916b595_0_8"/>
            <p:cNvSpPr/>
            <p:nvPr/>
          </p:nvSpPr>
          <p:spPr>
            <a:xfrm>
              <a:off x="4205605" y="3507740"/>
              <a:ext cx="304800" cy="12700"/>
            </a:xfrm>
            <a:custGeom>
              <a:rect b="b" l="l" r="r" t="t"/>
              <a:pathLst>
                <a:path extrusionOk="0" h="12700" w="304800">
                  <a:moveTo>
                    <a:pt x="0" y="0"/>
                  </a:moveTo>
                  <a:lnTo>
                    <a:pt x="304800" y="0"/>
                  </a:lnTo>
                  <a:lnTo>
                    <a:pt x="304800" y="12700"/>
                  </a:lnTo>
                  <a:lnTo>
                    <a:pt x="0" y="12700"/>
                  </a:ln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416" name="Google Shape;1416;g243c916b595_0_8"/>
            <p:cNvSpPr/>
            <p:nvPr/>
          </p:nvSpPr>
          <p:spPr>
            <a:xfrm>
              <a:off x="4332605" y="3399790"/>
              <a:ext cx="50800" cy="50800"/>
            </a:xfrm>
            <a:custGeom>
              <a:rect b="b" l="l" r="r" t="t"/>
              <a:pathLst>
                <a:path extrusionOk="0" h="50800" w="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417" name="Google Shape;1417;g243c916b595_0_8"/>
            <p:cNvSpPr/>
            <p:nvPr/>
          </p:nvSpPr>
          <p:spPr>
            <a:xfrm>
              <a:off x="4330700" y="3285490"/>
              <a:ext cx="50800" cy="50800"/>
            </a:xfrm>
            <a:custGeom>
              <a:rect b="b" l="l" r="r" t="t"/>
              <a:pathLst>
                <a:path extrusionOk="0" h="50800" w="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418" name="Google Shape;1418;g243c916b595_0_8"/>
            <p:cNvSpPr/>
            <p:nvPr/>
          </p:nvSpPr>
          <p:spPr>
            <a:xfrm>
              <a:off x="4455159" y="3234689"/>
              <a:ext cx="50800" cy="50800"/>
            </a:xfrm>
            <a:custGeom>
              <a:rect b="b" l="l" r="r" t="t"/>
              <a:pathLst>
                <a:path extrusionOk="0" h="50800" w="50800">
                  <a:moveTo>
                    <a:pt x="25400" y="12700"/>
                  </a:moveTo>
                  <a:cubicBezTo>
                    <a:pt x="32385" y="12700"/>
                    <a:pt x="38100" y="18415"/>
                    <a:pt x="38100" y="25400"/>
                  </a:cubicBezTo>
                  <a:cubicBezTo>
                    <a:pt x="38100" y="32385"/>
                    <a:pt x="32385" y="38100"/>
                    <a:pt x="25400" y="38100"/>
                  </a:cubicBezTo>
                  <a:cubicBezTo>
                    <a:pt x="18415" y="38100"/>
                    <a:pt x="12700" y="32385"/>
                    <a:pt x="12700" y="25400"/>
                  </a:cubicBezTo>
                  <a:cubicBezTo>
                    <a:pt x="12700" y="18415"/>
                    <a:pt x="18415" y="12700"/>
                    <a:pt x="25400" y="12700"/>
                  </a:cubicBezTo>
                  <a:moveTo>
                    <a:pt x="25400" y="0"/>
                  </a:moveTo>
                  <a:cubicBezTo>
                    <a:pt x="11430" y="0"/>
                    <a:pt x="0" y="11430"/>
                    <a:pt x="0" y="25400"/>
                  </a:cubicBezTo>
                  <a:cubicBezTo>
                    <a:pt x="0" y="39370"/>
                    <a:pt x="11430" y="50800"/>
                    <a:pt x="25400" y="50800"/>
                  </a:cubicBezTo>
                  <a:cubicBezTo>
                    <a:pt x="39370" y="50800"/>
                    <a:pt x="50800" y="39370"/>
                    <a:pt x="50800" y="25400"/>
                  </a:cubicBezTo>
                  <a:cubicBezTo>
                    <a:pt x="50800" y="11430"/>
                    <a:pt x="39370" y="0"/>
                    <a:pt x="25400" y="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419" name="Google Shape;1419;g243c916b595_0_8"/>
            <p:cNvSpPr/>
            <p:nvPr/>
          </p:nvSpPr>
          <p:spPr>
            <a:xfrm>
              <a:off x="4229100" y="3114039"/>
              <a:ext cx="255270" cy="260350"/>
            </a:xfrm>
            <a:custGeom>
              <a:rect b="b" l="l" r="r" t="t"/>
              <a:pathLst>
                <a:path extrusionOk="0" h="260350" w="255270">
                  <a:moveTo>
                    <a:pt x="130175" y="260350"/>
                  </a:moveTo>
                  <a:cubicBezTo>
                    <a:pt x="58420" y="260350"/>
                    <a:pt x="0" y="201930"/>
                    <a:pt x="0" y="130175"/>
                  </a:cubicBezTo>
                  <a:cubicBezTo>
                    <a:pt x="0" y="58420"/>
                    <a:pt x="58420" y="0"/>
                    <a:pt x="130175" y="0"/>
                  </a:cubicBezTo>
                  <a:lnTo>
                    <a:pt x="130175" y="12700"/>
                  </a:lnTo>
                  <a:cubicBezTo>
                    <a:pt x="65405" y="12700"/>
                    <a:pt x="12700" y="65405"/>
                    <a:pt x="12700" y="130175"/>
                  </a:cubicBezTo>
                  <a:cubicBezTo>
                    <a:pt x="12700" y="194945"/>
                    <a:pt x="65405" y="247650"/>
                    <a:pt x="130175" y="247650"/>
                  </a:cubicBezTo>
                  <a:cubicBezTo>
                    <a:pt x="182880" y="247650"/>
                    <a:pt x="228600" y="212725"/>
                    <a:pt x="243205" y="161925"/>
                  </a:cubicBezTo>
                  <a:lnTo>
                    <a:pt x="255270" y="165100"/>
                  </a:lnTo>
                  <a:cubicBezTo>
                    <a:pt x="239395" y="221615"/>
                    <a:pt x="187960" y="260350"/>
                    <a:pt x="130175" y="26035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420" name="Google Shape;1420;g243c916b595_0_8"/>
            <p:cNvSpPr/>
            <p:nvPr/>
          </p:nvSpPr>
          <p:spPr>
            <a:xfrm>
              <a:off x="4281804" y="3165475"/>
              <a:ext cx="76200" cy="152400"/>
            </a:xfrm>
            <a:custGeom>
              <a:rect b="b" l="l" r="r" t="t"/>
              <a:pathLst>
                <a:path extrusionOk="0" h="152400" w="76200">
                  <a:moveTo>
                    <a:pt x="76200" y="152400"/>
                  </a:moveTo>
                  <a:cubicBezTo>
                    <a:pt x="34290" y="152400"/>
                    <a:pt x="0" y="118110"/>
                    <a:pt x="0" y="76200"/>
                  </a:cubicBezTo>
                  <a:cubicBezTo>
                    <a:pt x="0" y="34290"/>
                    <a:pt x="34290" y="0"/>
                    <a:pt x="76200" y="0"/>
                  </a:cubicBezTo>
                  <a:lnTo>
                    <a:pt x="76200" y="12700"/>
                  </a:lnTo>
                  <a:cubicBezTo>
                    <a:pt x="41275" y="12700"/>
                    <a:pt x="12700" y="41275"/>
                    <a:pt x="12700" y="76200"/>
                  </a:cubicBezTo>
                  <a:cubicBezTo>
                    <a:pt x="12700" y="111125"/>
                    <a:pt x="41275" y="139700"/>
                    <a:pt x="76200" y="139700"/>
                  </a:cubicBezTo>
                  <a:lnTo>
                    <a:pt x="76200" y="152400"/>
                  </a:ln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grpSp>
      <p:grpSp>
        <p:nvGrpSpPr>
          <p:cNvPr id="1421" name="Google Shape;1421;g243c916b595_0_8"/>
          <p:cNvGrpSpPr/>
          <p:nvPr/>
        </p:nvGrpSpPr>
        <p:grpSpPr>
          <a:xfrm>
            <a:off x="7258412" y="2214231"/>
            <a:ext cx="263699" cy="197688"/>
            <a:chOff x="6662419" y="1994535"/>
            <a:chExt cx="534670" cy="541019"/>
          </a:xfrm>
        </p:grpSpPr>
        <p:sp>
          <p:nvSpPr>
            <p:cNvPr id="1422" name="Google Shape;1422;g243c916b595_0_8"/>
            <p:cNvSpPr/>
            <p:nvPr/>
          </p:nvSpPr>
          <p:spPr>
            <a:xfrm>
              <a:off x="6662419" y="1994535"/>
              <a:ext cx="229235" cy="541019"/>
            </a:xfrm>
            <a:custGeom>
              <a:rect b="b" l="l" r="r" t="t"/>
              <a:pathLst>
                <a:path extrusionOk="0" h="541019" w="229235">
                  <a:moveTo>
                    <a:pt x="106045" y="104140"/>
                  </a:moveTo>
                  <a:cubicBezTo>
                    <a:pt x="46990" y="106680"/>
                    <a:pt x="0" y="155575"/>
                    <a:pt x="0" y="214630"/>
                  </a:cubicBezTo>
                  <a:cubicBezTo>
                    <a:pt x="0" y="250825"/>
                    <a:pt x="17780" y="283210"/>
                    <a:pt x="44450" y="303530"/>
                  </a:cubicBezTo>
                  <a:cubicBezTo>
                    <a:pt x="33655" y="317500"/>
                    <a:pt x="27940" y="334645"/>
                    <a:pt x="27940" y="353695"/>
                  </a:cubicBezTo>
                  <a:cubicBezTo>
                    <a:pt x="27940" y="398145"/>
                    <a:pt x="62230" y="434340"/>
                    <a:pt x="106045" y="436880"/>
                  </a:cubicBezTo>
                  <a:cubicBezTo>
                    <a:pt x="115570" y="495935"/>
                    <a:pt x="167005" y="541020"/>
                    <a:pt x="229236" y="541020"/>
                  </a:cubicBezTo>
                  <a:lnTo>
                    <a:pt x="229236" y="0"/>
                  </a:lnTo>
                  <a:cubicBezTo>
                    <a:pt x="167005" y="0"/>
                    <a:pt x="116205" y="45085"/>
                    <a:pt x="106045" y="104140"/>
                  </a:cubicBezTo>
                  <a:close/>
                  <a:moveTo>
                    <a:pt x="215900" y="14605"/>
                  </a:moveTo>
                  <a:lnTo>
                    <a:pt x="215900" y="527050"/>
                  </a:lnTo>
                  <a:cubicBezTo>
                    <a:pt x="167640" y="521335"/>
                    <a:pt x="127636" y="484505"/>
                    <a:pt x="120015" y="434975"/>
                  </a:cubicBezTo>
                  <a:lnTo>
                    <a:pt x="118111" y="424180"/>
                  </a:lnTo>
                  <a:lnTo>
                    <a:pt x="107315" y="423545"/>
                  </a:lnTo>
                  <a:cubicBezTo>
                    <a:pt x="70486" y="421005"/>
                    <a:pt x="41911" y="390525"/>
                    <a:pt x="41911" y="354330"/>
                  </a:cubicBezTo>
                  <a:cubicBezTo>
                    <a:pt x="41911" y="339090"/>
                    <a:pt x="46990" y="324485"/>
                    <a:pt x="55880" y="312420"/>
                  </a:cubicBezTo>
                  <a:lnTo>
                    <a:pt x="64136" y="301625"/>
                  </a:lnTo>
                  <a:lnTo>
                    <a:pt x="53340" y="293370"/>
                  </a:lnTo>
                  <a:cubicBezTo>
                    <a:pt x="28575" y="274955"/>
                    <a:pt x="13970" y="246380"/>
                    <a:pt x="13970" y="215265"/>
                  </a:cubicBezTo>
                  <a:cubicBezTo>
                    <a:pt x="13970" y="163195"/>
                    <a:pt x="54611" y="120650"/>
                    <a:pt x="106680" y="118110"/>
                  </a:cubicBezTo>
                  <a:lnTo>
                    <a:pt x="117475" y="117475"/>
                  </a:lnTo>
                  <a:lnTo>
                    <a:pt x="119380" y="106680"/>
                  </a:lnTo>
                  <a:cubicBezTo>
                    <a:pt x="127636" y="57150"/>
                    <a:pt x="167005" y="20320"/>
                    <a:pt x="215900" y="14605"/>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sp>
          <p:nvSpPr>
            <p:cNvPr id="1423" name="Google Shape;1423;g243c916b595_0_8"/>
            <p:cNvSpPr/>
            <p:nvPr/>
          </p:nvSpPr>
          <p:spPr>
            <a:xfrm>
              <a:off x="6926580" y="1994535"/>
              <a:ext cx="270509" cy="541019"/>
            </a:xfrm>
            <a:custGeom>
              <a:rect b="b" l="l" r="r" t="t"/>
              <a:pathLst>
                <a:path extrusionOk="0" h="541019" w="270509">
                  <a:moveTo>
                    <a:pt x="0" y="0"/>
                  </a:moveTo>
                  <a:lnTo>
                    <a:pt x="0" y="541020"/>
                  </a:lnTo>
                  <a:cubicBezTo>
                    <a:pt x="149225" y="541020"/>
                    <a:pt x="270510" y="419735"/>
                    <a:pt x="270510" y="270510"/>
                  </a:cubicBezTo>
                  <a:cubicBezTo>
                    <a:pt x="270510" y="121285"/>
                    <a:pt x="149225" y="0"/>
                    <a:pt x="0" y="0"/>
                  </a:cubicBezTo>
                  <a:close/>
                  <a:moveTo>
                    <a:pt x="13335" y="527050"/>
                  </a:moveTo>
                  <a:lnTo>
                    <a:pt x="13335" y="496570"/>
                  </a:lnTo>
                  <a:lnTo>
                    <a:pt x="41910" y="467995"/>
                  </a:lnTo>
                  <a:cubicBezTo>
                    <a:pt x="46989" y="471805"/>
                    <a:pt x="53339" y="473710"/>
                    <a:pt x="60325" y="473710"/>
                  </a:cubicBezTo>
                  <a:cubicBezTo>
                    <a:pt x="78739" y="473710"/>
                    <a:pt x="93980" y="458470"/>
                    <a:pt x="93980" y="440055"/>
                  </a:cubicBezTo>
                  <a:cubicBezTo>
                    <a:pt x="93980" y="433070"/>
                    <a:pt x="92075" y="426720"/>
                    <a:pt x="88264" y="421640"/>
                  </a:cubicBezTo>
                  <a:lnTo>
                    <a:pt x="134620" y="375285"/>
                  </a:lnTo>
                  <a:lnTo>
                    <a:pt x="134620" y="196215"/>
                  </a:lnTo>
                  <a:cubicBezTo>
                    <a:pt x="149860" y="193040"/>
                    <a:pt x="161925" y="179705"/>
                    <a:pt x="161925" y="163195"/>
                  </a:cubicBezTo>
                  <a:cubicBezTo>
                    <a:pt x="161925" y="144780"/>
                    <a:pt x="146685" y="129540"/>
                    <a:pt x="128270" y="129540"/>
                  </a:cubicBezTo>
                  <a:cubicBezTo>
                    <a:pt x="109855" y="129540"/>
                    <a:pt x="94614" y="144780"/>
                    <a:pt x="94614" y="163195"/>
                  </a:cubicBezTo>
                  <a:cubicBezTo>
                    <a:pt x="94614" y="179705"/>
                    <a:pt x="106045" y="193040"/>
                    <a:pt x="121920" y="196215"/>
                  </a:cubicBezTo>
                  <a:lnTo>
                    <a:pt x="121920" y="370205"/>
                  </a:lnTo>
                  <a:lnTo>
                    <a:pt x="79375" y="412750"/>
                  </a:lnTo>
                  <a:cubicBezTo>
                    <a:pt x="74295" y="408940"/>
                    <a:pt x="67945" y="407035"/>
                    <a:pt x="60960" y="407035"/>
                  </a:cubicBezTo>
                  <a:cubicBezTo>
                    <a:pt x="42545" y="407035"/>
                    <a:pt x="27305" y="422275"/>
                    <a:pt x="27305" y="440690"/>
                  </a:cubicBezTo>
                  <a:cubicBezTo>
                    <a:pt x="27305" y="447675"/>
                    <a:pt x="29210" y="454025"/>
                    <a:pt x="33020" y="459105"/>
                  </a:cubicBezTo>
                  <a:lnTo>
                    <a:pt x="13970" y="478155"/>
                  </a:lnTo>
                  <a:lnTo>
                    <a:pt x="13970" y="14605"/>
                  </a:lnTo>
                  <a:cubicBezTo>
                    <a:pt x="51435" y="16510"/>
                    <a:pt x="86360" y="26670"/>
                    <a:pt x="118110" y="42545"/>
                  </a:cubicBezTo>
                  <a:lnTo>
                    <a:pt x="80010" y="80645"/>
                  </a:lnTo>
                  <a:cubicBezTo>
                    <a:pt x="74930" y="76835"/>
                    <a:pt x="68580" y="74930"/>
                    <a:pt x="61595" y="74930"/>
                  </a:cubicBezTo>
                  <a:cubicBezTo>
                    <a:pt x="43180" y="74930"/>
                    <a:pt x="27939" y="90170"/>
                    <a:pt x="27939" y="108585"/>
                  </a:cubicBezTo>
                  <a:cubicBezTo>
                    <a:pt x="27939" y="127000"/>
                    <a:pt x="43180" y="142240"/>
                    <a:pt x="61595" y="142240"/>
                  </a:cubicBezTo>
                  <a:cubicBezTo>
                    <a:pt x="80010" y="142240"/>
                    <a:pt x="95250" y="127000"/>
                    <a:pt x="95250" y="108585"/>
                  </a:cubicBezTo>
                  <a:cubicBezTo>
                    <a:pt x="95250" y="101600"/>
                    <a:pt x="93345" y="95250"/>
                    <a:pt x="89535" y="90170"/>
                  </a:cubicBezTo>
                  <a:lnTo>
                    <a:pt x="130175" y="49530"/>
                  </a:lnTo>
                  <a:cubicBezTo>
                    <a:pt x="206375" y="93980"/>
                    <a:pt x="257175" y="177165"/>
                    <a:pt x="257175" y="271145"/>
                  </a:cubicBezTo>
                  <a:cubicBezTo>
                    <a:pt x="257175" y="330200"/>
                    <a:pt x="236855" y="384810"/>
                    <a:pt x="203200" y="428625"/>
                  </a:cubicBezTo>
                  <a:lnTo>
                    <a:pt x="203200" y="257175"/>
                  </a:lnTo>
                  <a:cubicBezTo>
                    <a:pt x="218439" y="254000"/>
                    <a:pt x="230505" y="240665"/>
                    <a:pt x="230505" y="224155"/>
                  </a:cubicBezTo>
                  <a:cubicBezTo>
                    <a:pt x="230505" y="205740"/>
                    <a:pt x="215264" y="190500"/>
                    <a:pt x="196850" y="190500"/>
                  </a:cubicBezTo>
                  <a:cubicBezTo>
                    <a:pt x="178435" y="190500"/>
                    <a:pt x="163195" y="205740"/>
                    <a:pt x="163195" y="224155"/>
                  </a:cubicBezTo>
                  <a:cubicBezTo>
                    <a:pt x="163195" y="240665"/>
                    <a:pt x="174625" y="254000"/>
                    <a:pt x="190500" y="257175"/>
                  </a:cubicBezTo>
                  <a:lnTo>
                    <a:pt x="190500" y="445135"/>
                  </a:lnTo>
                  <a:cubicBezTo>
                    <a:pt x="144780" y="492125"/>
                    <a:pt x="82550" y="523875"/>
                    <a:pt x="13335" y="527050"/>
                  </a:cubicBezTo>
                  <a:close/>
                  <a:moveTo>
                    <a:pt x="81280" y="108585"/>
                  </a:moveTo>
                  <a:cubicBezTo>
                    <a:pt x="81280" y="120015"/>
                    <a:pt x="72389" y="128905"/>
                    <a:pt x="60960" y="128905"/>
                  </a:cubicBezTo>
                  <a:cubicBezTo>
                    <a:pt x="49530" y="128905"/>
                    <a:pt x="40639" y="120015"/>
                    <a:pt x="40639" y="108585"/>
                  </a:cubicBezTo>
                  <a:cubicBezTo>
                    <a:pt x="40639" y="97155"/>
                    <a:pt x="49530" y="88265"/>
                    <a:pt x="60960" y="88265"/>
                  </a:cubicBezTo>
                  <a:cubicBezTo>
                    <a:pt x="71755" y="88265"/>
                    <a:pt x="81280" y="97155"/>
                    <a:pt x="81280" y="108585"/>
                  </a:cubicBezTo>
                  <a:close/>
                  <a:moveTo>
                    <a:pt x="196214" y="243840"/>
                  </a:moveTo>
                  <a:cubicBezTo>
                    <a:pt x="184785" y="243840"/>
                    <a:pt x="175895" y="234950"/>
                    <a:pt x="175895" y="223520"/>
                  </a:cubicBezTo>
                  <a:cubicBezTo>
                    <a:pt x="175895" y="212090"/>
                    <a:pt x="184785" y="203200"/>
                    <a:pt x="196214" y="203200"/>
                  </a:cubicBezTo>
                  <a:cubicBezTo>
                    <a:pt x="207645" y="203200"/>
                    <a:pt x="216535" y="212090"/>
                    <a:pt x="216535" y="223520"/>
                  </a:cubicBezTo>
                  <a:cubicBezTo>
                    <a:pt x="216535" y="234315"/>
                    <a:pt x="207010" y="243840"/>
                    <a:pt x="196214" y="243840"/>
                  </a:cubicBezTo>
                  <a:close/>
                </a:path>
              </a:pathLst>
            </a:custGeom>
            <a:solidFill>
              <a:srgbClr val="008C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Calibri"/>
                <a:ea typeface="Calibri"/>
                <a:cs typeface="Calibri"/>
                <a:sym typeface="Calibri"/>
              </a:endParaRPr>
            </a:p>
          </p:txBody>
        </p:sp>
      </p:grpSp>
      <p:sp>
        <p:nvSpPr>
          <p:cNvPr id="1424" name="Google Shape;1424;g243c916b595_0_8"/>
          <p:cNvSpPr txBox="1"/>
          <p:nvPr/>
        </p:nvSpPr>
        <p:spPr>
          <a:xfrm>
            <a:off x="468150" y="2310150"/>
            <a:ext cx="1800900" cy="523200"/>
          </a:xfrm>
          <a:prstGeom prst="rect">
            <a:avLst/>
          </a:prstGeom>
          <a:noFill/>
          <a:ln>
            <a:noFill/>
          </a:ln>
        </p:spPr>
        <p:txBody>
          <a:bodyPr anchorCtr="0" anchor="t" bIns="91425" lIns="91425" spcFirstLastPara="1" rIns="91425" wrap="square" tIns="91425">
            <a:spAutoFit/>
          </a:bodyPr>
          <a:lstStyle/>
          <a:p>
            <a:pPr indent="0" lvl="0" marL="0" rtl="0" algn="ctr">
              <a:spcBef>
                <a:spcPts val="450"/>
              </a:spcBef>
              <a:spcAft>
                <a:spcPts val="0"/>
              </a:spcAft>
              <a:buNone/>
            </a:pPr>
            <a:r>
              <a:rPr lang="en" sz="1100">
                <a:solidFill>
                  <a:srgbClr val="7F7F7F"/>
                </a:solidFill>
                <a:latin typeface="Roboto"/>
                <a:ea typeface="Roboto"/>
                <a:cs typeface="Roboto"/>
                <a:sym typeface="Roboto"/>
              </a:rPr>
              <a:t>Telco Customer Data collected in Kafka</a:t>
            </a:r>
            <a:endParaRPr sz="11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63"/>
          <p:cNvPicPr preferRelativeResize="0"/>
          <p:nvPr/>
        </p:nvPicPr>
        <p:blipFill rotWithShape="1">
          <a:blip r:embed="rId3">
            <a:alphaModFix/>
          </a:blip>
          <a:srcRect b="0" l="462" r="0" t="0"/>
          <a:stretch/>
        </p:blipFill>
        <p:spPr>
          <a:xfrm>
            <a:off x="6114917" y="1713408"/>
            <a:ext cx="3033902" cy="1714500"/>
          </a:xfrm>
          <a:prstGeom prst="rect">
            <a:avLst/>
          </a:prstGeom>
          <a:noFill/>
          <a:ln>
            <a:noFill/>
          </a:ln>
        </p:spPr>
      </p:pic>
      <p:pic>
        <p:nvPicPr>
          <p:cNvPr id="1430" name="Google Shape;1430;p63"/>
          <p:cNvPicPr preferRelativeResize="0"/>
          <p:nvPr/>
        </p:nvPicPr>
        <p:blipFill rotWithShape="1">
          <a:blip r:embed="rId4">
            <a:alphaModFix/>
          </a:blip>
          <a:srcRect b="0" l="0" r="0" t="0"/>
          <a:stretch/>
        </p:blipFill>
        <p:spPr>
          <a:xfrm>
            <a:off x="6098914" y="3429000"/>
            <a:ext cx="3051900" cy="1714500"/>
          </a:xfrm>
          <a:prstGeom prst="rect">
            <a:avLst/>
          </a:prstGeom>
          <a:noFill/>
          <a:ln>
            <a:noFill/>
          </a:ln>
        </p:spPr>
      </p:pic>
      <p:pic>
        <p:nvPicPr>
          <p:cNvPr id="1431" name="Google Shape;1431;p63"/>
          <p:cNvPicPr preferRelativeResize="0"/>
          <p:nvPr/>
        </p:nvPicPr>
        <p:blipFill rotWithShape="1">
          <a:blip r:embed="rId5">
            <a:alphaModFix/>
          </a:blip>
          <a:srcRect b="0" l="0" r="0" t="0"/>
          <a:stretch/>
        </p:blipFill>
        <p:spPr>
          <a:xfrm>
            <a:off x="6098914" y="0"/>
            <a:ext cx="3051900" cy="1714500"/>
          </a:xfrm>
          <a:prstGeom prst="rect">
            <a:avLst/>
          </a:prstGeom>
          <a:noFill/>
          <a:ln>
            <a:noFill/>
          </a:ln>
        </p:spPr>
      </p:pic>
      <p:pic>
        <p:nvPicPr>
          <p:cNvPr id="1432" name="Google Shape;1432;p63"/>
          <p:cNvPicPr preferRelativeResize="0"/>
          <p:nvPr/>
        </p:nvPicPr>
        <p:blipFill rotWithShape="1">
          <a:blip r:embed="rId6">
            <a:alphaModFix/>
          </a:blip>
          <a:srcRect b="899" l="0" r="0" t="0"/>
          <a:stretch/>
        </p:blipFill>
        <p:spPr>
          <a:xfrm>
            <a:off x="3045087" y="1"/>
            <a:ext cx="3069830" cy="1711224"/>
          </a:xfrm>
          <a:prstGeom prst="rect">
            <a:avLst/>
          </a:prstGeom>
          <a:noFill/>
          <a:ln>
            <a:noFill/>
          </a:ln>
        </p:spPr>
      </p:pic>
      <p:pic>
        <p:nvPicPr>
          <p:cNvPr id="1433" name="Google Shape;1433;p63"/>
          <p:cNvPicPr preferRelativeResize="0"/>
          <p:nvPr/>
        </p:nvPicPr>
        <p:blipFill rotWithShape="1">
          <a:blip r:embed="rId7">
            <a:alphaModFix/>
          </a:blip>
          <a:srcRect b="0" l="0" r="-194" t="0"/>
          <a:stretch/>
        </p:blipFill>
        <p:spPr>
          <a:xfrm>
            <a:off x="-2039" y="1713408"/>
            <a:ext cx="3053938" cy="1714500"/>
          </a:xfrm>
          <a:prstGeom prst="rect">
            <a:avLst/>
          </a:prstGeom>
          <a:noFill/>
          <a:ln>
            <a:noFill/>
          </a:ln>
        </p:spPr>
      </p:pic>
      <p:pic>
        <p:nvPicPr>
          <p:cNvPr id="1434" name="Google Shape;1434;p63"/>
          <p:cNvPicPr preferRelativeResize="0"/>
          <p:nvPr/>
        </p:nvPicPr>
        <p:blipFill rotWithShape="1">
          <a:blip r:embed="rId8">
            <a:alphaModFix/>
          </a:blip>
          <a:srcRect b="0" l="0" r="0" t="0"/>
          <a:stretch/>
        </p:blipFill>
        <p:spPr>
          <a:xfrm>
            <a:off x="0" y="0"/>
            <a:ext cx="3051900" cy="1714500"/>
          </a:xfrm>
          <a:prstGeom prst="rect">
            <a:avLst/>
          </a:prstGeom>
          <a:noFill/>
          <a:ln>
            <a:noFill/>
          </a:ln>
        </p:spPr>
      </p:pic>
      <p:pic>
        <p:nvPicPr>
          <p:cNvPr id="1435" name="Google Shape;1435;p63"/>
          <p:cNvPicPr preferRelativeResize="0"/>
          <p:nvPr/>
        </p:nvPicPr>
        <p:blipFill rotWithShape="1">
          <a:blip r:embed="rId9">
            <a:alphaModFix/>
          </a:blip>
          <a:srcRect b="0" l="0" r="0" t="0"/>
          <a:stretch/>
        </p:blipFill>
        <p:spPr>
          <a:xfrm>
            <a:off x="2782750" y="3426816"/>
            <a:ext cx="3325376" cy="1714500"/>
          </a:xfrm>
          <a:prstGeom prst="rect">
            <a:avLst/>
          </a:prstGeom>
          <a:noFill/>
          <a:ln>
            <a:noFill/>
          </a:ln>
        </p:spPr>
      </p:pic>
      <p:pic>
        <p:nvPicPr>
          <p:cNvPr id="1436" name="Google Shape;1436;p63"/>
          <p:cNvPicPr preferRelativeResize="0"/>
          <p:nvPr/>
        </p:nvPicPr>
        <p:blipFill rotWithShape="1">
          <a:blip r:embed="rId10">
            <a:alphaModFix/>
          </a:blip>
          <a:srcRect b="6902" l="0" r="0" t="6912"/>
          <a:stretch/>
        </p:blipFill>
        <p:spPr>
          <a:xfrm>
            <a:off x="-4394" y="3430090"/>
            <a:ext cx="3056293" cy="171340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pic>
        <p:nvPicPr>
          <p:cNvPr descr="A picture containing sky, outdoor, city&#10;&#10;Description automatically generated" id="1441" name="Google Shape;1441;p64"/>
          <p:cNvPicPr preferRelativeResize="0"/>
          <p:nvPr/>
        </p:nvPicPr>
        <p:blipFill rotWithShape="1">
          <a:blip r:embed="rId3">
            <a:alphaModFix amt="20000"/>
          </a:blip>
          <a:srcRect b="33497" l="20579" r="594" t="0"/>
          <a:stretch/>
        </p:blipFill>
        <p:spPr>
          <a:xfrm>
            <a:off x="0" y="-1"/>
            <a:ext cx="9144000" cy="5143500"/>
          </a:xfrm>
          <a:prstGeom prst="rect">
            <a:avLst/>
          </a:prstGeom>
          <a:noFill/>
          <a:ln>
            <a:noFill/>
          </a:ln>
        </p:spPr>
      </p:pic>
      <p:sp>
        <p:nvSpPr>
          <p:cNvPr id="1442" name="Google Shape;1442;p64"/>
          <p:cNvSpPr txBox="1"/>
          <p:nvPr>
            <p:ph idx="1" type="body"/>
          </p:nvPr>
        </p:nvSpPr>
        <p:spPr>
          <a:xfrm>
            <a:off x="594360" y="3844127"/>
            <a:ext cx="6035040" cy="858698"/>
          </a:xfrm>
          <a:prstGeom prst="rect">
            <a:avLst/>
          </a:prstGeom>
          <a:noFill/>
          <a:ln>
            <a:noFill/>
          </a:ln>
        </p:spPr>
        <p:txBody>
          <a:bodyPr anchorCtr="0" anchor="t" bIns="34275" lIns="0" spcFirstLastPara="1" rIns="68550" wrap="square" tIns="17125">
            <a:noAutofit/>
          </a:bodyPr>
          <a:lstStyle/>
          <a:p>
            <a:pPr indent="0" lvl="0" marL="0" rtl="0" algn="l">
              <a:lnSpc>
                <a:spcPct val="100000"/>
              </a:lnSpc>
              <a:spcBef>
                <a:spcPts val="450"/>
              </a:spcBef>
              <a:spcAft>
                <a:spcPts val="0"/>
              </a:spcAft>
              <a:buSzPts val="1440"/>
              <a:buNone/>
            </a:pPr>
            <a:r>
              <a:rPr i="1" lang="en" sz="2400">
                <a:solidFill>
                  <a:schemeClr val="dk1"/>
                </a:solidFill>
              </a:rPr>
              <a:t>Data Lifecycle</a:t>
            </a:r>
            <a:endParaRPr/>
          </a:p>
        </p:txBody>
      </p:sp>
      <p:sp>
        <p:nvSpPr>
          <p:cNvPr id="1443" name="Google Shape;1443;p64"/>
          <p:cNvSpPr/>
          <p:nvPr/>
        </p:nvSpPr>
        <p:spPr>
          <a:xfrm>
            <a:off x="3984812" y="-1"/>
            <a:ext cx="7431354" cy="5143501"/>
          </a:xfrm>
          <a:prstGeom prst="parallelogram">
            <a:avLst>
              <a:gd fmla="val 100155"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1444" name="Google Shape;1444;p64"/>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1445" name="Google Shape;1445;p64"/>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1446" name="Google Shape;1446;p64"/>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1447" name="Google Shape;1447;p64"/>
          <p:cNvSpPr/>
          <p:nvPr/>
        </p:nvSpPr>
        <p:spPr>
          <a:xfrm>
            <a:off x="594360" y="640080"/>
            <a:ext cx="1651441" cy="201168"/>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1448" name="Google Shape;1448;p64"/>
          <p:cNvSpPr/>
          <p:nvPr/>
        </p:nvSpPr>
        <p:spPr>
          <a:xfrm>
            <a:off x="602311" y="3632175"/>
            <a:ext cx="1463040" cy="182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accent3"/>
              </a:solidFill>
              <a:latin typeface="Roboto"/>
              <a:ea typeface="Roboto"/>
              <a:cs typeface="Roboto"/>
              <a:sym typeface="Roboto"/>
            </a:endParaRPr>
          </a:p>
        </p:txBody>
      </p:sp>
      <p:pic>
        <p:nvPicPr>
          <p:cNvPr id="1449" name="Google Shape;1449;p64"/>
          <p:cNvPicPr preferRelativeResize="0"/>
          <p:nvPr/>
        </p:nvPicPr>
        <p:blipFill>
          <a:blip r:embed="rId4">
            <a:alphaModFix/>
          </a:blip>
          <a:stretch>
            <a:fillRect/>
          </a:stretch>
        </p:blipFill>
        <p:spPr>
          <a:xfrm>
            <a:off x="1022475" y="1440113"/>
            <a:ext cx="1593200" cy="1593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
          <p:cNvSpPr txBox="1"/>
          <p:nvPr>
            <p:ph type="title"/>
          </p:nvPr>
        </p:nvSpPr>
        <p:spPr>
          <a:xfrm>
            <a:off x="411480" y="462517"/>
            <a:ext cx="8321100" cy="417600"/>
          </a:xfrm>
          <a:prstGeom prst="rect">
            <a:avLst/>
          </a:prstGeom>
          <a:noFill/>
          <a:ln>
            <a:noFill/>
          </a:ln>
        </p:spPr>
        <p:txBody>
          <a:bodyPr anchorCtr="0" anchor="b" bIns="45700" lIns="0" spcFirstLastPara="1" rIns="91425" wrap="square" tIns="45700">
            <a:noAutofit/>
          </a:bodyPr>
          <a:lstStyle/>
          <a:p>
            <a:pPr indent="0" lvl="0" marL="0" marR="0" rtl="0" algn="l">
              <a:lnSpc>
                <a:spcPct val="80000"/>
              </a:lnSpc>
              <a:spcBef>
                <a:spcPts val="0"/>
              </a:spcBef>
              <a:spcAft>
                <a:spcPts val="0"/>
              </a:spcAft>
              <a:buClr>
                <a:schemeClr val="dk1"/>
              </a:buClr>
              <a:buSzPts val="3000"/>
              <a:buFont typeface="Lato"/>
              <a:buNone/>
            </a:pPr>
            <a:r>
              <a:rPr lang="en"/>
              <a:t>LOGISTICS</a:t>
            </a:r>
            <a:endParaRPr/>
          </a:p>
        </p:txBody>
      </p:sp>
      <p:sp>
        <p:nvSpPr>
          <p:cNvPr id="380" name="Google Shape;380;p6"/>
          <p:cNvSpPr txBox="1"/>
          <p:nvPr>
            <p:ph idx="2" type="body"/>
          </p:nvPr>
        </p:nvSpPr>
        <p:spPr>
          <a:xfrm>
            <a:off x="411480" y="1188190"/>
            <a:ext cx="8322900" cy="3469500"/>
          </a:xfrm>
          <a:prstGeom prst="rect">
            <a:avLst/>
          </a:prstGeom>
          <a:noFill/>
          <a:ln>
            <a:noFill/>
          </a:ln>
        </p:spPr>
        <p:txBody>
          <a:bodyPr anchorCtr="0" anchor="t" bIns="45700" lIns="91425" spcFirstLastPara="1" rIns="91425" wrap="square" tIns="45700">
            <a:noAutofit/>
          </a:bodyPr>
          <a:lstStyle/>
          <a:p>
            <a:pPr indent="-320040" lvl="0" marL="457200" rtl="0" algn="l">
              <a:lnSpc>
                <a:spcPct val="100000"/>
              </a:lnSpc>
              <a:spcBef>
                <a:spcPts val="450"/>
              </a:spcBef>
              <a:spcAft>
                <a:spcPts val="0"/>
              </a:spcAft>
              <a:buSzPts val="1440"/>
              <a:buChar char="•"/>
            </a:pPr>
            <a:r>
              <a:rPr lang="en"/>
              <a:t>Wifi</a:t>
            </a:r>
            <a:endParaRPr/>
          </a:p>
          <a:p>
            <a:pPr indent="-320040" lvl="0" marL="457200" rtl="0" algn="l">
              <a:lnSpc>
                <a:spcPct val="100000"/>
              </a:lnSpc>
              <a:spcBef>
                <a:spcPts val="450"/>
              </a:spcBef>
              <a:spcAft>
                <a:spcPts val="0"/>
              </a:spcAft>
              <a:buSzPts val="1440"/>
              <a:buChar char="•"/>
            </a:pPr>
            <a:r>
              <a:rPr lang="en"/>
              <a:t>Toilettes</a:t>
            </a:r>
            <a:endParaRPr/>
          </a:p>
          <a:p>
            <a:pPr indent="-320040" lvl="0" marL="457200" rtl="0" algn="l">
              <a:lnSpc>
                <a:spcPct val="100000"/>
              </a:lnSpc>
              <a:spcBef>
                <a:spcPts val="450"/>
              </a:spcBef>
              <a:spcAft>
                <a:spcPts val="0"/>
              </a:spcAft>
              <a:buSzPts val="1440"/>
              <a:buChar char="•"/>
            </a:pPr>
            <a:r>
              <a:rPr lang="en"/>
              <a:t>Break/lunch</a:t>
            </a:r>
            <a:endParaRPr/>
          </a:p>
          <a:p>
            <a:pPr indent="-228600" lvl="0" marL="457200" rtl="0" algn="l">
              <a:lnSpc>
                <a:spcPct val="100000"/>
              </a:lnSpc>
              <a:spcBef>
                <a:spcPts val="450"/>
              </a:spcBef>
              <a:spcAft>
                <a:spcPts val="0"/>
              </a:spcAft>
              <a:buSzPts val="144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7"/>
          <p:cNvSpPr txBox="1"/>
          <p:nvPr>
            <p:ph type="title"/>
          </p:nvPr>
        </p:nvSpPr>
        <p:spPr>
          <a:xfrm>
            <a:off x="411480" y="462517"/>
            <a:ext cx="8321100" cy="417600"/>
          </a:xfrm>
          <a:prstGeom prst="rect">
            <a:avLst/>
          </a:prstGeom>
          <a:noFill/>
          <a:ln>
            <a:noFill/>
          </a:ln>
        </p:spPr>
        <p:txBody>
          <a:bodyPr anchorCtr="0" anchor="b" bIns="45700" lIns="0" spcFirstLastPara="1" rIns="91425" wrap="square" tIns="45700">
            <a:noAutofit/>
          </a:bodyPr>
          <a:lstStyle/>
          <a:p>
            <a:pPr indent="0" lvl="0" marL="0" marR="0" rtl="0" algn="l">
              <a:lnSpc>
                <a:spcPct val="80000"/>
              </a:lnSpc>
              <a:spcBef>
                <a:spcPts val="0"/>
              </a:spcBef>
              <a:spcAft>
                <a:spcPts val="0"/>
              </a:spcAft>
              <a:buClr>
                <a:schemeClr val="dk1"/>
              </a:buClr>
              <a:buSzPts val="3000"/>
              <a:buFont typeface="Lato"/>
              <a:buNone/>
            </a:pPr>
            <a:r>
              <a:rPr lang="en"/>
              <a:t>WHO ARE YOU?</a:t>
            </a:r>
            <a:endParaRPr/>
          </a:p>
        </p:txBody>
      </p:sp>
      <p:sp>
        <p:nvSpPr>
          <p:cNvPr id="386" name="Google Shape;386;p7"/>
          <p:cNvSpPr txBox="1"/>
          <p:nvPr>
            <p:ph idx="2" type="body"/>
          </p:nvPr>
        </p:nvSpPr>
        <p:spPr>
          <a:xfrm>
            <a:off x="411480" y="1188190"/>
            <a:ext cx="8322900" cy="3469500"/>
          </a:xfrm>
          <a:prstGeom prst="rect">
            <a:avLst/>
          </a:prstGeom>
          <a:noFill/>
          <a:ln>
            <a:noFill/>
          </a:ln>
        </p:spPr>
        <p:txBody>
          <a:bodyPr anchorCtr="0" anchor="t" bIns="45700" lIns="91425" spcFirstLastPara="1" rIns="91425" wrap="square" tIns="45700">
            <a:noAutofit/>
          </a:bodyPr>
          <a:lstStyle/>
          <a:p>
            <a:pPr indent="-320040" lvl="0" marL="457200" rtl="0" algn="l">
              <a:lnSpc>
                <a:spcPct val="100000"/>
              </a:lnSpc>
              <a:spcBef>
                <a:spcPts val="450"/>
              </a:spcBef>
              <a:spcAft>
                <a:spcPts val="0"/>
              </a:spcAft>
              <a:buSzPts val="1440"/>
              <a:buChar char="•"/>
            </a:pPr>
            <a:r>
              <a:rPr lang="en"/>
              <a:t>Name</a:t>
            </a:r>
            <a:endParaRPr/>
          </a:p>
          <a:p>
            <a:pPr indent="-320040" lvl="0" marL="457200" rtl="0" algn="l">
              <a:lnSpc>
                <a:spcPct val="100000"/>
              </a:lnSpc>
              <a:spcBef>
                <a:spcPts val="450"/>
              </a:spcBef>
              <a:spcAft>
                <a:spcPts val="0"/>
              </a:spcAft>
              <a:buSzPts val="1440"/>
              <a:buChar char="•"/>
            </a:pPr>
            <a:r>
              <a:rPr lang="en"/>
              <a:t>Company</a:t>
            </a:r>
            <a:endParaRPr/>
          </a:p>
          <a:p>
            <a:pPr indent="-320040" lvl="0" marL="457200" rtl="0" algn="l">
              <a:lnSpc>
                <a:spcPct val="100000"/>
              </a:lnSpc>
              <a:spcBef>
                <a:spcPts val="450"/>
              </a:spcBef>
              <a:spcAft>
                <a:spcPts val="0"/>
              </a:spcAft>
              <a:buSzPts val="1440"/>
              <a:buChar char="•"/>
            </a:pPr>
            <a:r>
              <a:rPr lang="en"/>
              <a:t>Role/function</a:t>
            </a:r>
            <a:endParaRPr/>
          </a:p>
          <a:p>
            <a:pPr indent="-228600" lvl="0" marL="457200" rtl="0" algn="l">
              <a:lnSpc>
                <a:spcPct val="100000"/>
              </a:lnSpc>
              <a:spcBef>
                <a:spcPts val="450"/>
              </a:spcBef>
              <a:spcAft>
                <a:spcPts val="0"/>
              </a:spcAft>
              <a:buSzPts val="144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8"/>
          <p:cNvSpPr txBox="1"/>
          <p:nvPr>
            <p:ph type="title"/>
          </p:nvPr>
        </p:nvSpPr>
        <p:spPr>
          <a:xfrm>
            <a:off x="411480" y="462517"/>
            <a:ext cx="8321100" cy="417600"/>
          </a:xfrm>
          <a:prstGeom prst="rect">
            <a:avLst/>
          </a:prstGeom>
          <a:noFill/>
          <a:ln>
            <a:noFill/>
          </a:ln>
        </p:spPr>
        <p:txBody>
          <a:bodyPr anchorCtr="0" anchor="b" bIns="45700" lIns="0" spcFirstLastPara="1" rIns="91425" wrap="square" tIns="45700">
            <a:noAutofit/>
          </a:bodyPr>
          <a:lstStyle/>
          <a:p>
            <a:pPr indent="0" lvl="0" marL="0" marR="0" rtl="0" algn="l">
              <a:lnSpc>
                <a:spcPct val="80000"/>
              </a:lnSpc>
              <a:spcBef>
                <a:spcPts val="0"/>
              </a:spcBef>
              <a:spcAft>
                <a:spcPts val="0"/>
              </a:spcAft>
              <a:buClr>
                <a:schemeClr val="dk1"/>
              </a:buClr>
              <a:buSzPts val="3000"/>
              <a:buFont typeface="Lato"/>
              <a:buNone/>
            </a:pPr>
            <a:r>
              <a:rPr lang="en"/>
              <a:t>AGENDA</a:t>
            </a:r>
            <a:endParaRPr/>
          </a:p>
        </p:txBody>
      </p:sp>
      <p:sp>
        <p:nvSpPr>
          <p:cNvPr id="392" name="Google Shape;392;p8"/>
          <p:cNvSpPr txBox="1"/>
          <p:nvPr/>
        </p:nvSpPr>
        <p:spPr>
          <a:xfrm>
            <a:off x="411480" y="1279114"/>
            <a:ext cx="6416100" cy="286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BFBFBF"/>
              </a:buClr>
              <a:buSzPts val="1400"/>
              <a:buFont typeface="Roboto"/>
              <a:buNone/>
            </a:pPr>
            <a:r>
              <a:rPr b="1" i="0" lang="en" sz="2000" u="none" cap="none" strike="noStrike">
                <a:solidFill>
                  <a:srgbClr val="7F7F7F"/>
                </a:solidFill>
                <a:latin typeface="Roboto"/>
                <a:ea typeface="Roboto"/>
                <a:cs typeface="Roboto"/>
                <a:sym typeface="Roboto"/>
              </a:rPr>
              <a:t>09:30</a:t>
            </a:r>
            <a:r>
              <a:rPr b="0" i="0" lang="en" sz="2000" u="none" cap="none" strike="noStrike">
                <a:solidFill>
                  <a:srgbClr val="7F7F7F"/>
                </a:solidFill>
                <a:latin typeface="Roboto"/>
                <a:ea typeface="Roboto"/>
                <a:cs typeface="Roboto"/>
                <a:sym typeface="Roboto"/>
              </a:rPr>
              <a:t> </a:t>
            </a:r>
            <a:r>
              <a:rPr lang="en" sz="2000">
                <a:solidFill>
                  <a:srgbClr val="7F7F7F"/>
                </a:solidFill>
                <a:latin typeface="Roboto"/>
                <a:ea typeface="Roboto"/>
                <a:cs typeface="Roboto"/>
                <a:sym typeface="Roboto"/>
              </a:rPr>
              <a:t>Check-in</a:t>
            </a:r>
            <a:br>
              <a:rPr b="0" i="0" lang="en" sz="2000" u="none" cap="none" strike="noStrike">
                <a:solidFill>
                  <a:srgbClr val="7F7F7F"/>
                </a:solidFill>
                <a:latin typeface="Roboto"/>
                <a:ea typeface="Roboto"/>
                <a:cs typeface="Roboto"/>
                <a:sym typeface="Roboto"/>
              </a:rPr>
            </a:br>
            <a:r>
              <a:rPr b="1" i="0" lang="en" sz="2000" u="none" cap="none" strike="noStrike">
                <a:solidFill>
                  <a:srgbClr val="7F7F7F"/>
                </a:solidFill>
                <a:latin typeface="Roboto"/>
                <a:ea typeface="Roboto"/>
                <a:cs typeface="Roboto"/>
                <a:sym typeface="Roboto"/>
              </a:rPr>
              <a:t>10:00</a:t>
            </a:r>
            <a:r>
              <a:rPr b="0" i="0" lang="en" sz="2000" u="none" cap="none" strike="noStrike">
                <a:solidFill>
                  <a:srgbClr val="7F7F7F"/>
                </a:solidFill>
                <a:latin typeface="Roboto"/>
                <a:ea typeface="Roboto"/>
                <a:cs typeface="Roboto"/>
                <a:sym typeface="Roboto"/>
              </a:rPr>
              <a:t> Welcome</a:t>
            </a:r>
            <a:r>
              <a:rPr lang="en" sz="2000">
                <a:solidFill>
                  <a:srgbClr val="7F7F7F"/>
                </a:solidFill>
                <a:latin typeface="Roboto"/>
                <a:ea typeface="Roboto"/>
                <a:cs typeface="Roboto"/>
                <a:sym typeface="Roboto"/>
              </a:rPr>
              <a:t> / Introductions</a:t>
            </a:r>
            <a:br>
              <a:rPr b="0" i="0" lang="en" sz="2000" u="none" cap="none" strike="noStrike">
                <a:solidFill>
                  <a:srgbClr val="7F7F7F"/>
                </a:solidFill>
                <a:latin typeface="Roboto"/>
                <a:ea typeface="Roboto"/>
                <a:cs typeface="Roboto"/>
                <a:sym typeface="Roboto"/>
              </a:rPr>
            </a:br>
            <a:r>
              <a:rPr b="1" i="0" lang="en" sz="2000" u="none" cap="none" strike="noStrike">
                <a:solidFill>
                  <a:srgbClr val="7F7F7F"/>
                </a:solidFill>
                <a:latin typeface="Roboto"/>
                <a:ea typeface="Roboto"/>
                <a:cs typeface="Roboto"/>
                <a:sym typeface="Roboto"/>
              </a:rPr>
              <a:t>10:20</a:t>
            </a:r>
            <a:r>
              <a:rPr b="0" i="0" lang="en" sz="2000" u="none" cap="none" strike="noStrike">
                <a:solidFill>
                  <a:srgbClr val="7F7F7F"/>
                </a:solidFill>
                <a:latin typeface="Roboto"/>
                <a:ea typeface="Roboto"/>
                <a:cs typeface="Roboto"/>
                <a:sym typeface="Roboto"/>
              </a:rPr>
              <a:t> Workshop Introduction</a:t>
            </a:r>
            <a:br>
              <a:rPr b="0" i="0" lang="en" sz="2000" u="none" cap="none" strike="noStrike">
                <a:solidFill>
                  <a:srgbClr val="7F7F7F"/>
                </a:solidFill>
                <a:latin typeface="Roboto"/>
                <a:ea typeface="Roboto"/>
                <a:cs typeface="Roboto"/>
                <a:sym typeface="Roboto"/>
              </a:rPr>
            </a:br>
            <a:r>
              <a:rPr b="1" i="0" lang="en" sz="2000" u="none" cap="none" strike="noStrike">
                <a:solidFill>
                  <a:srgbClr val="7F7F7F"/>
                </a:solidFill>
                <a:latin typeface="Roboto"/>
                <a:ea typeface="Roboto"/>
                <a:cs typeface="Roboto"/>
                <a:sym typeface="Roboto"/>
              </a:rPr>
              <a:t>10:4</a:t>
            </a:r>
            <a:r>
              <a:rPr b="1" lang="en" sz="2000">
                <a:solidFill>
                  <a:srgbClr val="7F7F7F"/>
                </a:solidFill>
                <a:latin typeface="Roboto"/>
                <a:ea typeface="Roboto"/>
                <a:cs typeface="Roboto"/>
                <a:sym typeface="Roboto"/>
              </a:rPr>
              <a:t>5</a:t>
            </a:r>
            <a:r>
              <a:rPr b="0" i="0" lang="en" sz="2000" u="none" cap="none" strike="noStrike">
                <a:solidFill>
                  <a:srgbClr val="7F7F7F"/>
                </a:solidFill>
                <a:latin typeface="Roboto"/>
                <a:ea typeface="Roboto"/>
                <a:cs typeface="Roboto"/>
                <a:sym typeface="Roboto"/>
              </a:rPr>
              <a:t> Data Ingestion Hands-on Lab</a:t>
            </a:r>
            <a:br>
              <a:rPr b="0" i="0" lang="en" sz="2000" u="none" cap="none" strike="noStrike">
                <a:solidFill>
                  <a:srgbClr val="7F7F7F"/>
                </a:solidFill>
                <a:latin typeface="Roboto"/>
                <a:ea typeface="Roboto"/>
                <a:cs typeface="Roboto"/>
                <a:sym typeface="Roboto"/>
              </a:rPr>
            </a:br>
            <a:r>
              <a:rPr b="1" i="0" lang="en" sz="2000" u="none" cap="none" strike="noStrike">
                <a:solidFill>
                  <a:srgbClr val="7F7F7F"/>
                </a:solidFill>
                <a:latin typeface="Roboto"/>
                <a:ea typeface="Roboto"/>
                <a:cs typeface="Roboto"/>
                <a:sym typeface="Roboto"/>
              </a:rPr>
              <a:t>11:</a:t>
            </a:r>
            <a:r>
              <a:rPr b="1" lang="en" sz="2000">
                <a:solidFill>
                  <a:srgbClr val="7F7F7F"/>
                </a:solidFill>
                <a:latin typeface="Roboto"/>
                <a:ea typeface="Roboto"/>
                <a:cs typeface="Roboto"/>
                <a:sym typeface="Roboto"/>
              </a:rPr>
              <a:t>3</a:t>
            </a:r>
            <a:r>
              <a:rPr b="1" i="0" lang="en" sz="2000" u="none" cap="none" strike="noStrike">
                <a:solidFill>
                  <a:srgbClr val="7F7F7F"/>
                </a:solidFill>
                <a:latin typeface="Roboto"/>
                <a:ea typeface="Roboto"/>
                <a:cs typeface="Roboto"/>
                <a:sym typeface="Roboto"/>
              </a:rPr>
              <a:t>0 </a:t>
            </a:r>
            <a:r>
              <a:rPr b="0" i="0" lang="en" sz="2000" u="none" cap="none" strike="noStrike">
                <a:solidFill>
                  <a:srgbClr val="7F7F7F"/>
                </a:solidFill>
                <a:latin typeface="Roboto"/>
                <a:ea typeface="Roboto"/>
                <a:cs typeface="Roboto"/>
                <a:sym typeface="Roboto"/>
              </a:rPr>
              <a:t>Engineering Hands-on Lab</a:t>
            </a:r>
            <a:br>
              <a:rPr b="0" i="0" lang="en" sz="2000" u="none" cap="none" strike="noStrike">
                <a:solidFill>
                  <a:srgbClr val="7F7F7F"/>
                </a:solidFill>
                <a:latin typeface="Roboto"/>
                <a:ea typeface="Roboto"/>
                <a:cs typeface="Roboto"/>
                <a:sym typeface="Roboto"/>
              </a:rPr>
            </a:br>
            <a:r>
              <a:rPr b="1" i="0" lang="en" sz="2000" u="none" cap="none" strike="noStrike">
                <a:solidFill>
                  <a:srgbClr val="7F7F7F"/>
                </a:solidFill>
                <a:latin typeface="Roboto"/>
                <a:ea typeface="Roboto"/>
                <a:cs typeface="Roboto"/>
                <a:sym typeface="Roboto"/>
              </a:rPr>
              <a:t>1</a:t>
            </a:r>
            <a:r>
              <a:rPr b="1" lang="en" sz="2000">
                <a:solidFill>
                  <a:srgbClr val="7F7F7F"/>
                </a:solidFill>
                <a:latin typeface="Roboto"/>
                <a:ea typeface="Roboto"/>
                <a:cs typeface="Roboto"/>
                <a:sym typeface="Roboto"/>
              </a:rPr>
              <a:t>2</a:t>
            </a:r>
            <a:r>
              <a:rPr b="1" i="0" lang="en" sz="2000" u="none" cap="none" strike="noStrike">
                <a:solidFill>
                  <a:srgbClr val="7F7F7F"/>
                </a:solidFill>
                <a:latin typeface="Roboto"/>
                <a:ea typeface="Roboto"/>
                <a:cs typeface="Roboto"/>
                <a:sym typeface="Roboto"/>
              </a:rPr>
              <a:t>:</a:t>
            </a:r>
            <a:r>
              <a:rPr b="1" lang="en" sz="2000">
                <a:solidFill>
                  <a:srgbClr val="7F7F7F"/>
                </a:solidFill>
                <a:latin typeface="Roboto"/>
                <a:ea typeface="Roboto"/>
                <a:cs typeface="Roboto"/>
                <a:sym typeface="Roboto"/>
              </a:rPr>
              <a:t>3</a:t>
            </a:r>
            <a:r>
              <a:rPr b="1" i="0" lang="en" sz="2000" u="none" cap="none" strike="noStrike">
                <a:solidFill>
                  <a:srgbClr val="7F7F7F"/>
                </a:solidFill>
                <a:latin typeface="Roboto"/>
                <a:ea typeface="Roboto"/>
                <a:cs typeface="Roboto"/>
                <a:sym typeface="Roboto"/>
              </a:rPr>
              <a:t>0</a:t>
            </a:r>
            <a:r>
              <a:rPr b="0" i="0" lang="en" sz="2000" u="none" cap="none" strike="noStrike">
                <a:solidFill>
                  <a:srgbClr val="7F7F7F"/>
                </a:solidFill>
                <a:latin typeface="Roboto"/>
                <a:ea typeface="Roboto"/>
                <a:cs typeface="Roboto"/>
                <a:sym typeface="Roboto"/>
              </a:rPr>
              <a:t> Break</a:t>
            </a:r>
            <a:br>
              <a:rPr b="0" i="0" lang="en" sz="2000" u="none" cap="none" strike="noStrike">
                <a:solidFill>
                  <a:srgbClr val="7F7F7F"/>
                </a:solidFill>
                <a:latin typeface="Roboto"/>
                <a:ea typeface="Roboto"/>
                <a:cs typeface="Roboto"/>
                <a:sym typeface="Roboto"/>
              </a:rPr>
            </a:br>
            <a:r>
              <a:rPr b="0" i="0" lang="en" sz="2000" u="none" cap="none" strike="noStrike">
                <a:solidFill>
                  <a:srgbClr val="7F7F7F"/>
                </a:solidFill>
                <a:latin typeface="Roboto"/>
                <a:ea typeface="Roboto"/>
                <a:cs typeface="Roboto"/>
                <a:sym typeface="Roboto"/>
              </a:rPr>
              <a:t>  </a:t>
            </a:r>
            <a:r>
              <a:rPr b="1" lang="en" sz="2000">
                <a:solidFill>
                  <a:srgbClr val="7F7F7F"/>
                </a:solidFill>
                <a:latin typeface="Roboto"/>
                <a:ea typeface="Roboto"/>
                <a:cs typeface="Roboto"/>
                <a:sym typeface="Roboto"/>
              </a:rPr>
              <a:t>1</a:t>
            </a:r>
            <a:r>
              <a:rPr b="1" i="0" lang="en" sz="2000" u="none" cap="none" strike="noStrike">
                <a:solidFill>
                  <a:srgbClr val="7F7F7F"/>
                </a:solidFill>
                <a:latin typeface="Roboto"/>
                <a:ea typeface="Roboto"/>
                <a:cs typeface="Roboto"/>
                <a:sym typeface="Roboto"/>
              </a:rPr>
              <a:t>:</a:t>
            </a:r>
            <a:r>
              <a:rPr b="1" lang="en" sz="2000">
                <a:solidFill>
                  <a:srgbClr val="7F7F7F"/>
                </a:solidFill>
                <a:latin typeface="Roboto"/>
                <a:ea typeface="Roboto"/>
                <a:cs typeface="Roboto"/>
                <a:sym typeface="Roboto"/>
              </a:rPr>
              <a:t>3</a:t>
            </a:r>
            <a:r>
              <a:rPr b="1" i="0" lang="en" sz="2000" u="none" cap="none" strike="noStrike">
                <a:solidFill>
                  <a:srgbClr val="7F7F7F"/>
                </a:solidFill>
                <a:latin typeface="Roboto"/>
                <a:ea typeface="Roboto"/>
                <a:cs typeface="Roboto"/>
                <a:sym typeface="Roboto"/>
              </a:rPr>
              <a:t>0</a:t>
            </a:r>
            <a:r>
              <a:rPr b="0" i="0" lang="en" sz="2000" u="none" cap="none" strike="noStrike">
                <a:solidFill>
                  <a:srgbClr val="7F7F7F"/>
                </a:solidFill>
                <a:latin typeface="Roboto"/>
                <a:ea typeface="Roboto"/>
                <a:cs typeface="Roboto"/>
                <a:sym typeface="Roboto"/>
              </a:rPr>
              <a:t> Data Warehouse Hands-on Lab</a:t>
            </a:r>
            <a:br>
              <a:rPr b="0" i="0" lang="en" sz="2000" u="none" cap="none" strike="noStrike">
                <a:solidFill>
                  <a:srgbClr val="7F7F7F"/>
                </a:solidFill>
                <a:latin typeface="Roboto"/>
                <a:ea typeface="Roboto"/>
                <a:cs typeface="Roboto"/>
                <a:sym typeface="Roboto"/>
              </a:rPr>
            </a:br>
            <a:r>
              <a:rPr b="1" lang="en" sz="2000">
                <a:solidFill>
                  <a:srgbClr val="7F7F7F"/>
                </a:solidFill>
                <a:latin typeface="Roboto"/>
                <a:ea typeface="Roboto"/>
                <a:cs typeface="Roboto"/>
                <a:sym typeface="Roboto"/>
              </a:rPr>
              <a:t>  </a:t>
            </a:r>
            <a:r>
              <a:rPr b="1" i="0" lang="en" sz="2000" u="none" cap="none" strike="noStrike">
                <a:solidFill>
                  <a:srgbClr val="7F7F7F"/>
                </a:solidFill>
                <a:latin typeface="Roboto"/>
                <a:ea typeface="Roboto"/>
                <a:cs typeface="Roboto"/>
                <a:sym typeface="Roboto"/>
              </a:rPr>
              <a:t>2:15</a:t>
            </a:r>
            <a:r>
              <a:rPr b="0" i="0" lang="en" sz="2000" u="none" cap="none" strike="noStrike">
                <a:solidFill>
                  <a:srgbClr val="7F7F7F"/>
                </a:solidFill>
                <a:latin typeface="Roboto"/>
                <a:ea typeface="Roboto"/>
                <a:cs typeface="Roboto"/>
                <a:sym typeface="Roboto"/>
              </a:rPr>
              <a:t> Machine Learning Application Hands-on Lab</a:t>
            </a:r>
            <a:br>
              <a:rPr b="0" i="0" lang="en" sz="2000" u="none" cap="none" strike="noStrike">
                <a:solidFill>
                  <a:srgbClr val="7F7F7F"/>
                </a:solidFill>
                <a:latin typeface="Roboto"/>
                <a:ea typeface="Roboto"/>
                <a:cs typeface="Roboto"/>
                <a:sym typeface="Roboto"/>
              </a:rPr>
            </a:br>
            <a:r>
              <a:rPr b="1" lang="en" sz="2000">
                <a:solidFill>
                  <a:srgbClr val="7F7F7F"/>
                </a:solidFill>
                <a:latin typeface="Roboto"/>
                <a:ea typeface="Roboto"/>
                <a:cs typeface="Roboto"/>
                <a:sym typeface="Roboto"/>
              </a:rPr>
              <a:t>  </a:t>
            </a:r>
            <a:r>
              <a:rPr b="1" i="0" lang="en" sz="2000" u="none" cap="none" strike="noStrike">
                <a:solidFill>
                  <a:srgbClr val="7F7F7F"/>
                </a:solidFill>
                <a:latin typeface="Roboto"/>
                <a:ea typeface="Roboto"/>
                <a:cs typeface="Roboto"/>
                <a:sym typeface="Roboto"/>
              </a:rPr>
              <a:t>3:30</a:t>
            </a:r>
            <a:r>
              <a:rPr b="0" i="0" lang="en" sz="2000" u="none" cap="none" strike="noStrike">
                <a:solidFill>
                  <a:srgbClr val="7F7F7F"/>
                </a:solidFill>
                <a:latin typeface="Roboto"/>
                <a:ea typeface="Roboto"/>
                <a:cs typeface="Roboto"/>
                <a:sym typeface="Roboto"/>
              </a:rPr>
              <a:t> Q&amp;A &amp; Closing</a:t>
            </a:r>
            <a:endParaRPr b="0" i="0" sz="20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10"/>
          <p:cNvSpPr txBox="1"/>
          <p:nvPr/>
        </p:nvSpPr>
        <p:spPr>
          <a:xfrm>
            <a:off x="2400300" y="0"/>
            <a:ext cx="5979614" cy="4478149"/>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E6E6E6"/>
              </a:buClr>
              <a:buSzPts val="9700"/>
              <a:buFont typeface="Arial"/>
              <a:buNone/>
            </a:pPr>
            <a:r>
              <a:rPr b="1" i="0" lang="en" sz="9700" u="none" cap="none" strike="noStrike">
                <a:solidFill>
                  <a:schemeClr val="lt1"/>
                </a:solidFill>
                <a:latin typeface="Calibri"/>
                <a:ea typeface="Calibri"/>
                <a:cs typeface="Calibri"/>
                <a:sym typeface="Calibri"/>
              </a:rPr>
              <a:t>CLOUDERA</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E6E6E6"/>
              </a:buClr>
              <a:buSzPts val="9700"/>
              <a:buFont typeface="Arial"/>
              <a:buNone/>
            </a:pPr>
            <a:r>
              <a:rPr b="1" i="0" lang="en" sz="9700" u="none" cap="none" strike="noStrike">
                <a:solidFill>
                  <a:schemeClr val="lt1"/>
                </a:solidFill>
                <a:latin typeface="Calibri"/>
                <a:ea typeface="Calibri"/>
                <a:cs typeface="Calibri"/>
                <a:sym typeface="Calibri"/>
              </a:rPr>
              <a:t>PUBLIC</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E6E6E6"/>
              </a:buClr>
              <a:buSzPts val="9700"/>
              <a:buFont typeface="Arial"/>
              <a:buNone/>
            </a:pPr>
            <a:r>
              <a:rPr b="1" i="0" lang="en" sz="9700" u="none" cap="none" strike="noStrike">
                <a:solidFill>
                  <a:schemeClr val="lt1"/>
                </a:solidFill>
                <a:latin typeface="Calibri"/>
                <a:ea typeface="Calibri"/>
                <a:cs typeface="Calibri"/>
                <a:sym typeface="Calibri"/>
              </a:rPr>
              <a:t>CLOUD</a:t>
            </a:r>
            <a:endParaRPr b="1" i="0" sz="97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Cloudera-Light-2019">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loudera-Light-2019">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loudera-Light-2019">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